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10287000" cy="18288000"/>
  <p:embeddedFontLst>
    <p:embeddedFont>
      <p:font typeface="Atkinson Hyperlegible" pitchFamily="2" charset="77"/>
      <p:regular r:id="rId42"/>
      <p:bold r:id="rId43"/>
      <p:italic r:id="rId44"/>
      <p:boldItalic r:id="rId45"/>
    </p:embeddedFont>
    <p:embeddedFont>
      <p:font typeface="Atkinson Hyperlegible Mono" panose="02000009000000000000" pitchFamily="2" charset="77"/>
      <p:regular r:id="rId46"/>
      <p:bold r:id="rId47"/>
      <p:italic r:id="rId48"/>
      <p:boldItalic r:id="rId49"/>
    </p:embeddedFont>
    <p:embeddedFont>
      <p:font typeface="Atkinson Hyperlegible Mono ExtraBold" panose="02000009000000000000" pitchFamily="2" charset="77"/>
      <p:regular r:id="rId50"/>
      <p:bold r:id="rId51"/>
      <p:italic r:id="rId52"/>
      <p:boldItalic r:id="rId53"/>
    </p:embeddedFont>
    <p:embeddedFont>
      <p:font typeface="Atkinson Hyperlegible Next Semi" pitchFamily="2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49">
          <p15:clr>
            <a:srgbClr val="747775"/>
          </p15:clr>
        </p15:guide>
        <p15:guide id="2" orient="horz" pos="2076">
          <p15:clr>
            <a:srgbClr val="747775"/>
          </p15:clr>
        </p15:guide>
        <p15:guide id="3" orient="horz" pos="2664">
          <p15:clr>
            <a:srgbClr val="747775"/>
          </p15:clr>
        </p15:guide>
        <p15:guide id="4" orient="horz" pos="3928">
          <p15:clr>
            <a:srgbClr val="747775"/>
          </p15:clr>
        </p15:guide>
        <p15:guide id="5" pos="6330">
          <p15:clr>
            <a:srgbClr val="747775"/>
          </p15:clr>
        </p15:guide>
        <p15:guide id="6" pos="5502">
          <p15:clr>
            <a:srgbClr val="747775"/>
          </p15:clr>
        </p15:guide>
        <p15:guide id="7" pos="10770">
          <p15:clr>
            <a:srgbClr val="747775"/>
          </p15:clr>
        </p15:guide>
        <p15:guide id="8" orient="horz" pos="1230">
          <p15:clr>
            <a:srgbClr val="747775"/>
          </p15:clr>
        </p15:guide>
        <p15:guide id="9" orient="horz" pos="2316">
          <p15:clr>
            <a:srgbClr val="747775"/>
          </p15:clr>
        </p15:guide>
        <p15:guide id="10" orient="horz" pos="672">
          <p15:clr>
            <a:srgbClr val="747775"/>
          </p15:clr>
        </p15:guide>
        <p15:guide id="11" pos="8670">
          <p15:clr>
            <a:srgbClr val="747775"/>
          </p15:clr>
        </p15:guide>
        <p15:guide id="12" orient="horz" pos="536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80" d="100"/>
          <a:sy n="80" d="100"/>
        </p:scale>
        <p:origin x="824" y="200"/>
      </p:cViewPr>
      <p:guideLst>
        <p:guide pos="749"/>
        <p:guide orient="horz" pos="2076"/>
        <p:guide orient="horz" pos="2664"/>
        <p:guide orient="horz" pos="3928"/>
        <p:guide pos="6330"/>
        <p:guide pos="5502"/>
        <p:guide pos="10770"/>
        <p:guide orient="horz" pos="1230"/>
        <p:guide orient="horz" pos="2316"/>
        <p:guide orient="horz" pos="672"/>
        <p:guide pos="8670"/>
        <p:guide orient="horz" pos="5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3558a1840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g3558a1840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8" name="Google Shape;18;g3558a1840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</a:t>
            </a:fld>
            <a:endParaRPr sz="15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58a1840f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3558a1840f6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8" name="Google Shape;148;g3558a1840f6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10</a:t>
            </a:fld>
            <a:endParaRPr sz="15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58a1840f6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558a1840f6_0_6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74" name="Google Shape;174;g3558a1840f6_0_6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11</a:t>
            </a:fld>
            <a:endParaRPr sz="15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58a1840f6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3558a1840f6_0_8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13" name="Google Shape;213;g3558a1840f6_0_8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12</a:t>
            </a:fld>
            <a:endParaRPr sz="15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58a1840f6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3558a1840f6_0_6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27" name="Google Shape;227;g3558a1840f6_0_6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13</a:t>
            </a:fld>
            <a:endParaRPr sz="15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58a1840f6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3558a1840f6_0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41" name="Google Shape;241;g3558a1840f6_0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14</a:t>
            </a:fld>
            <a:endParaRPr sz="15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58a1840f6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3558a1840f6_0_6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61" name="Google Shape;261;g3558a1840f6_0_6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15</a:t>
            </a:fld>
            <a:endParaRPr sz="15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58a1840f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3558a1840f6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81" name="Google Shape;281;g3558a1840f6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16</a:t>
            </a:fld>
            <a:endParaRPr sz="15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58a1840f6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3558a1840f6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06" name="Google Shape;306;g3558a1840f6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17</a:t>
            </a:fld>
            <a:endParaRPr sz="15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58a1840f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3558a1840f6_0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37" name="Google Shape;337;g3558a1840f6_0_3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18</a:t>
            </a:fld>
            <a:endParaRPr sz="15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58a1840f6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3558a1840f6_0_5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62" name="Google Shape;362;g3558a1840f6_0_5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19</a:t>
            </a:fld>
            <a:endParaRPr sz="15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558a1840f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g3558a1840f6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9" name="Google Shape;29;g3558a1840f6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2</a:t>
            </a:fld>
            <a:endParaRPr sz="15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58a1840f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3558a1840f6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83" name="Google Shape;383;g3558a1840f6_0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20</a:t>
            </a:fld>
            <a:endParaRPr sz="15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58a1840f6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3558a1840f6_0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400" name="Google Shape;400;g3558a1840f6_0_2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21</a:t>
            </a:fld>
            <a:endParaRPr sz="15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58a1840f6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3558a1840f6_0_8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415" name="Google Shape;415;g3558a1840f6_0_8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22</a:t>
            </a:fld>
            <a:endParaRPr sz="15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58a1840f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3558a1840f6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434" name="Google Shape;434;g3558a1840f6_0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23</a:t>
            </a:fld>
            <a:endParaRPr sz="15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58a1840f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3558a1840f6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450" name="Google Shape;450;g3558a1840f6_0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24</a:t>
            </a:fld>
            <a:endParaRPr sz="15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58a1840f6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3558a1840f6_0_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467" name="Google Shape;467;g3558a1840f6_0_4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25</a:t>
            </a:fld>
            <a:endParaRPr sz="15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58a1840f6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3558a1840f6_0_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488" name="Google Shape;488;g3558a1840f6_0_8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26</a:t>
            </a:fld>
            <a:endParaRPr sz="15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58a1840f6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3558a1840f6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10" name="Google Shape;510;g3558a1840f6_0_4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27</a:t>
            </a:fld>
            <a:endParaRPr sz="15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58a1840f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3558a1840f6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3558a1840f6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58a1840f6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3558a1840f6_5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3558a1840f6_5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58a1840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558a1840f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3" name="Google Shape;53;g3558a1840f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</a:t>
            </a:fld>
            <a:endParaRPr sz="15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58a1840f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3558a1840f6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89" name="Google Shape;589;g3558a1840f6_0_4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30</a:t>
            </a:fld>
            <a:endParaRPr sz="15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558a1840f6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3558a1840f6_0_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12" name="Google Shape;612;g3558a1840f6_0_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31</a:t>
            </a:fld>
            <a:endParaRPr sz="15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558a1840f6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g3558a1840f6_0_3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35" name="Google Shape;635;g3558a1840f6_0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32</a:t>
            </a:fld>
            <a:endParaRPr sz="15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558a1840f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g3558a1840f6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54" name="Google Shape;654;g3558a1840f6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33</a:t>
            </a:fld>
            <a:endParaRPr sz="15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558a1840f6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g3558a1840f6_0_3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76" name="Google Shape;676;g3558a1840f6_0_3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34</a:t>
            </a:fld>
            <a:endParaRPr sz="15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558a1840f6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3558a1840f6_0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01" name="Google Shape;701;g3558a1840f6_0_4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35</a:t>
            </a:fld>
            <a:endParaRPr sz="15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58a1840f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3558a1840f6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23" name="Google Shape;723;g3558a1840f6_0_3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36</a:t>
            </a:fld>
            <a:endParaRPr sz="15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558a1840f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g3558a1840f6_0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49" name="Google Shape;749;g3558a1840f6_0_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37</a:t>
            </a:fld>
            <a:endParaRPr sz="15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558a1840f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3558a1840f6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63" name="Google Shape;763;g3558a1840f6_0_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38</a:t>
            </a:fld>
            <a:endParaRPr sz="15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558a1840f6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3558a1840f6_0_7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76" name="Google Shape;776;g3558a1840f6_0_7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39</a:t>
            </a:fld>
            <a:endParaRPr sz="15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58a1840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3558a1840f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9" name="Google Shape;59;g3558a1840f6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4</a:t>
            </a:fld>
            <a:endParaRPr sz="15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58a1840f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3558a1840f6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5" name="Google Shape;65;g3558a1840f6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5</a:t>
            </a:fld>
            <a:endParaRPr sz="15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58a1840f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3558a1840f6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2" name="Google Shape;72;g3558a1840f6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6</a:t>
            </a:fld>
            <a:endParaRPr sz="15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58a1840f6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3558a1840f6_0_7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9" name="Google Shape;79;g3558a1840f6_0_7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7</a:t>
            </a:fld>
            <a:endParaRPr sz="15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58a1840f6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558a1840f6_0_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98" name="Google Shape;98;g3558a1840f6_0_7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8</a:t>
            </a:fld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58a1840f6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3558a1840f6_0_7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21" name="Google Shape;121;g3558a1840f6_0_7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25" tIns="46550" rIns="93125" bIns="46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00"/>
              <a:t>9</a:t>
            </a:fld>
            <a:endParaRPr sz="15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Char char="●"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Char char="○"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Char char="■"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Char char="●"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Char char="○"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Char char="■"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Char char="●"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Char char="○"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Char char="■"/>
              <a:defRPr sz="104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 sz="2800"/>
            </a:lvl1pPr>
            <a:lvl2pPr lvl="1">
              <a:buNone/>
              <a:defRPr sz="2800"/>
            </a:lvl2pPr>
            <a:lvl3pPr lvl="2">
              <a:buNone/>
              <a:defRPr sz="2800"/>
            </a:lvl3pPr>
            <a:lvl4pPr lvl="3">
              <a:buNone/>
              <a:defRPr sz="2800"/>
            </a:lvl4pPr>
            <a:lvl5pPr lvl="4">
              <a:buNone/>
              <a:defRPr sz="2800"/>
            </a:lvl5pPr>
            <a:lvl6pPr lvl="5">
              <a:buNone/>
              <a:defRPr sz="2800"/>
            </a:lvl6pPr>
            <a:lvl7pPr lvl="6">
              <a:buNone/>
              <a:defRPr sz="2800"/>
            </a:lvl7pPr>
            <a:lvl8pPr lvl="7">
              <a:buNone/>
              <a:defRPr sz="2800"/>
            </a:lvl8pPr>
            <a:lvl9pPr lvl="8">
              <a:buNone/>
              <a:defRPr sz="28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10.png"/><Relationship Id="rId4" Type="http://schemas.openxmlformats.org/officeDocument/2006/relationships/image" Target="../media/image33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0.png"/><Relationship Id="rId4" Type="http://schemas.openxmlformats.org/officeDocument/2006/relationships/image" Target="../media/image37.pn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10" Type="http://schemas.openxmlformats.org/officeDocument/2006/relationships/image" Target="../media/image18.png"/><Relationship Id="rId4" Type="http://schemas.openxmlformats.org/officeDocument/2006/relationships/image" Target="../media/image5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8.png"/><Relationship Id="rId5" Type="http://schemas.openxmlformats.org/officeDocument/2006/relationships/image" Target="../media/image63.png"/><Relationship Id="rId10" Type="http://schemas.openxmlformats.org/officeDocument/2006/relationships/image" Target="../media/image9.png"/><Relationship Id="rId4" Type="http://schemas.openxmlformats.org/officeDocument/2006/relationships/image" Target="../media/image62.png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0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4575" y="3409975"/>
            <a:ext cx="8818824" cy="3467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4"/>
          <p:cNvGrpSpPr/>
          <p:nvPr/>
        </p:nvGrpSpPr>
        <p:grpSpPr>
          <a:xfrm>
            <a:off x="6391692" y="9295225"/>
            <a:ext cx="5504608" cy="523201"/>
            <a:chOff x="7184692" y="9277250"/>
            <a:chExt cx="5504608" cy="523201"/>
          </a:xfrm>
        </p:grpSpPr>
        <p:sp>
          <p:nvSpPr>
            <p:cNvPr id="22" name="Google Shape;22;p4"/>
            <p:cNvSpPr txBox="1"/>
            <p:nvPr/>
          </p:nvSpPr>
          <p:spPr>
            <a:xfrm>
              <a:off x="7184692" y="9277250"/>
              <a:ext cx="1770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Powered by</a:t>
              </a:r>
              <a:endParaRPr sz="22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endParaRPr>
            </a:p>
          </p:txBody>
        </p:sp>
        <p:pic>
          <p:nvPicPr>
            <p:cNvPr id="23" name="Google Shape;23;p4" title="DO_Logo-0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43382" y="9277250"/>
              <a:ext cx="2359923" cy="523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;p4"/>
            <p:cNvSpPr txBox="1"/>
            <p:nvPr/>
          </p:nvSpPr>
          <p:spPr>
            <a:xfrm>
              <a:off x="11027582" y="9277250"/>
              <a:ext cx="687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and</a:t>
              </a:r>
              <a:endParaRPr sz="22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endParaRPr>
            </a:p>
          </p:txBody>
        </p:sp>
        <p:pic>
          <p:nvPicPr>
            <p:cNvPr id="25" name="Google Shape;25;p4" title="Vector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68700" y="9344625"/>
              <a:ext cx="920600" cy="388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/>
          <p:nvPr/>
        </p:nvSpPr>
        <p:spPr>
          <a:xfrm>
            <a:off x="1190625" y="800100"/>
            <a:ext cx="15954600" cy="11052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1190625" y="20574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13"/>
          <p:cNvGrpSpPr/>
          <p:nvPr/>
        </p:nvGrpSpPr>
        <p:grpSpPr>
          <a:xfrm>
            <a:off x="1189700" y="3295650"/>
            <a:ext cx="7649425" cy="3619500"/>
            <a:chOff x="1189700" y="3448050"/>
            <a:chExt cx="7649425" cy="3619500"/>
          </a:xfrm>
        </p:grpSpPr>
        <p:sp>
          <p:nvSpPr>
            <p:cNvPr id="153" name="Google Shape;153;p13"/>
            <p:cNvSpPr/>
            <p:nvPr/>
          </p:nvSpPr>
          <p:spPr>
            <a:xfrm>
              <a:off x="1533525" y="34480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533525" y="40957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533525" y="47434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533525" y="53911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533525" y="60388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1533525" y="66865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189700" y="42553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1189700" y="36076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1189700" y="49030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1189700" y="55507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1189700" y="61984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189700" y="68461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" name="Google Shape;165;p1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960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327" y="9190248"/>
            <a:ext cx="1095375" cy="53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0502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2415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8498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4"/>
          <p:cNvSpPr/>
          <p:nvPr/>
        </p:nvSpPr>
        <p:spPr>
          <a:xfrm>
            <a:off x="1190625" y="800100"/>
            <a:ext cx="15954600" cy="11052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4"/>
          <p:cNvSpPr/>
          <p:nvPr/>
        </p:nvSpPr>
        <p:spPr>
          <a:xfrm>
            <a:off x="1190625" y="20574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4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14"/>
          <p:cNvGrpSpPr/>
          <p:nvPr/>
        </p:nvGrpSpPr>
        <p:grpSpPr>
          <a:xfrm>
            <a:off x="1189700" y="3295650"/>
            <a:ext cx="7649425" cy="3619500"/>
            <a:chOff x="1189700" y="3448050"/>
            <a:chExt cx="7649425" cy="3619500"/>
          </a:xfrm>
        </p:grpSpPr>
        <p:sp>
          <p:nvSpPr>
            <p:cNvPr id="185" name="Google Shape;185;p14"/>
            <p:cNvSpPr/>
            <p:nvPr/>
          </p:nvSpPr>
          <p:spPr>
            <a:xfrm>
              <a:off x="1533525" y="34480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533525" y="40957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 dirty="0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1533525" y="47434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1533525" y="53911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1533525" y="60388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1533525" y="66865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1189700" y="42553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1189700" y="36076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1189700" y="49030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1189700" y="55507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1189700" y="61984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1189700" y="68461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4"/>
          <p:cNvGrpSpPr/>
          <p:nvPr/>
        </p:nvGrpSpPr>
        <p:grpSpPr>
          <a:xfrm>
            <a:off x="9448800" y="3295650"/>
            <a:ext cx="7649425" cy="3619500"/>
            <a:chOff x="1189700" y="3448050"/>
            <a:chExt cx="7649425" cy="3619500"/>
          </a:xfrm>
        </p:grpSpPr>
        <p:sp>
          <p:nvSpPr>
            <p:cNvPr id="198" name="Google Shape;198;p14"/>
            <p:cNvSpPr/>
            <p:nvPr/>
          </p:nvSpPr>
          <p:spPr>
            <a:xfrm>
              <a:off x="1533525" y="34480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1533525" y="40957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533525" y="47434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1533525" y="53911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1533525" y="60388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1533525" y="6686550"/>
              <a:ext cx="73056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2400"/>
                <a:buFont typeface="Atkinson Hyperlegible"/>
                <a:buNone/>
              </a:pPr>
              <a:r>
                <a:rPr lang="en-US" sz="24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List item goes here List item goes here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189700" y="42553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189700" y="36076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1189700" y="49030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1189700" y="55507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1189700" y="61984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189700" y="6846150"/>
              <a:ext cx="109500" cy="99900"/>
            </a:xfrm>
            <a:prstGeom prst="rect">
              <a:avLst/>
            </a:prstGeom>
            <a:solidFill>
              <a:srgbClr val="C2C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6825" y="1452275"/>
            <a:ext cx="7357200" cy="6001200"/>
          </a:xfrm>
          <a:prstGeom prst="roundRect">
            <a:avLst>
              <a:gd name="adj" fmla="val 5318"/>
            </a:avLst>
          </a:prstGeom>
          <a:noFill/>
          <a:ln>
            <a:noFill/>
          </a:ln>
        </p:spPr>
      </p:pic>
      <p:pic>
        <p:nvPicPr>
          <p:cNvPr id="216" name="Google Shape;216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60" y="9190248"/>
            <a:ext cx="1095375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7279"/>
            <a:ext cx="879890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5"/>
          <p:cNvSpPr/>
          <p:nvPr/>
        </p:nvSpPr>
        <p:spPr>
          <a:xfrm>
            <a:off x="962050" y="2033600"/>
            <a:ext cx="8258400" cy="17142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6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tkinson Hyperlegible Mono ExtraBold"/>
              <a:buNone/>
            </a:pPr>
            <a:r>
              <a:rPr lang="en-US" sz="54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br>
              <a:rPr lang="en-US" sz="1800" b="1" u="none" strike="noStrike" cap="none" dirty="0">
                <a:solidFill>
                  <a:schemeClr val="dk1"/>
                </a:solidFill>
                <a:latin typeface="Atkinson Hyperlegible Mono ExtraBold" panose="02000009000000000000" pitchFamily="2" charset="77"/>
                <a:ea typeface="Calibri"/>
                <a:cs typeface="Calibri"/>
                <a:sym typeface="Calibri"/>
              </a:rPr>
            </a:br>
            <a:r>
              <a:rPr lang="en-US" sz="54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54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962025" y="3976688"/>
            <a:ext cx="7543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 auctor malesuada.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Leo nulla aliquam ac dignissim tellus. Fermentum nibh volutpat turpis tellus etiam. Pretium fermentum semper amet orci mauris ultricies hendrerit in. Aliquet sit interdum nisl felis arcu non eget tincidunt.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16573500" y="9328705"/>
            <a:ext cx="1998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960" y="9190248"/>
            <a:ext cx="1095375" cy="53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6"/>
          <p:cNvSpPr/>
          <p:nvPr/>
        </p:nvSpPr>
        <p:spPr>
          <a:xfrm>
            <a:off x="9220200" y="2033600"/>
            <a:ext cx="8090700" cy="17142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6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tkinson Hyperlegible Mono ExtraBold"/>
              <a:buNone/>
            </a:pPr>
            <a:r>
              <a:rPr lang="en-US" sz="54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br>
              <a:rPr lang="en-US" sz="1800" b="1" u="none" strike="noStrike" cap="none" dirty="0">
                <a:solidFill>
                  <a:schemeClr val="dk1"/>
                </a:solidFill>
                <a:latin typeface="Atkinson Hyperlegible Mono ExtraBold" panose="02000009000000000000" pitchFamily="2" charset="77"/>
                <a:ea typeface="Calibri"/>
                <a:cs typeface="Calibri"/>
                <a:sym typeface="Calibri"/>
              </a:rPr>
            </a:br>
            <a:r>
              <a:rPr lang="en-US" sz="54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54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9220200" y="3976700"/>
            <a:ext cx="7888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 auctor malesuada.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Leo nulla aliquam ac dignissim tellus. Fermentum nibh volutpat turpis tellus etiam. Pretium fermentum semper amet orci mauris ultricies hendrerit in. Aliquet sit interdum nisl felis arcu non eget tincidunt.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6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38550" y="1452275"/>
            <a:ext cx="7357200" cy="6001200"/>
          </a:xfrm>
          <a:prstGeom prst="roundRect">
            <a:avLst>
              <a:gd name="adj" fmla="val 5318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8800" y="3143250"/>
            <a:ext cx="7648500" cy="4933800"/>
          </a:xfrm>
          <a:prstGeom prst="roundRect">
            <a:avLst>
              <a:gd name="adj" fmla="val 5620"/>
            </a:avLst>
          </a:prstGeom>
          <a:noFill/>
          <a:ln>
            <a:noFill/>
          </a:ln>
        </p:spPr>
      </p:pic>
      <p:pic>
        <p:nvPicPr>
          <p:cNvPr id="244" name="Google Shape;244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60" y="9190248"/>
            <a:ext cx="1095375" cy="53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7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1190625" y="3143250"/>
            <a:ext cx="7553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1190625" y="3704665"/>
            <a:ext cx="754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7"/>
          <p:cNvSpPr/>
          <p:nvPr/>
        </p:nvSpPr>
        <p:spPr>
          <a:xfrm>
            <a:off x="1190625" y="4914900"/>
            <a:ext cx="7553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7"/>
          <p:cNvSpPr/>
          <p:nvPr/>
        </p:nvSpPr>
        <p:spPr>
          <a:xfrm>
            <a:off x="1190625" y="5476315"/>
            <a:ext cx="754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1190625" y="6686550"/>
            <a:ext cx="7553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7"/>
          <p:cNvSpPr/>
          <p:nvPr/>
        </p:nvSpPr>
        <p:spPr>
          <a:xfrm>
            <a:off x="1190625" y="7247965"/>
            <a:ext cx="754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7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3143250"/>
            <a:ext cx="7648500" cy="4933800"/>
          </a:xfrm>
          <a:prstGeom prst="roundRect">
            <a:avLst>
              <a:gd name="adj" fmla="val 5470"/>
            </a:avLst>
          </a:prstGeom>
          <a:noFill/>
          <a:ln>
            <a:noFill/>
          </a:ln>
        </p:spPr>
      </p:pic>
      <p:pic>
        <p:nvPicPr>
          <p:cNvPr id="264" name="Google Shape;264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60" y="9190248"/>
            <a:ext cx="1095375" cy="53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8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8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9628019" y="3170144"/>
            <a:ext cx="7553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9628019" y="3731559"/>
            <a:ext cx="754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9628019" y="4941794"/>
            <a:ext cx="7553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9628019" y="5503209"/>
            <a:ext cx="754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9628019" y="6713444"/>
            <a:ext cx="7553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9628019" y="7274859"/>
            <a:ext cx="754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3219450"/>
            <a:ext cx="3752851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3513" y="3219450"/>
            <a:ext cx="3752851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6400" y="3219450"/>
            <a:ext cx="3752851" cy="43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349288" y="3219450"/>
            <a:ext cx="3752851" cy="438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9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1495425" y="3524250"/>
            <a:ext cx="3195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9"/>
          <p:cNvSpPr/>
          <p:nvPr/>
        </p:nvSpPr>
        <p:spPr>
          <a:xfrm>
            <a:off x="1495425" y="4438650"/>
            <a:ext cx="3186000" cy="28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</a:t>
            </a:r>
            <a:r>
              <a:rPr lang="en-US" sz="18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 volutpat aliquam.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9"/>
          <p:cNvSpPr/>
          <p:nvPr/>
        </p:nvSpPr>
        <p:spPr>
          <a:xfrm>
            <a:off x="5548313" y="3524250"/>
            <a:ext cx="3195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5548313" y="4438650"/>
            <a:ext cx="3186000" cy="28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</a:t>
            </a:r>
            <a:r>
              <a:rPr lang="en-US" sz="18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 volutpat aliquam.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9"/>
          <p:cNvSpPr/>
          <p:nvPr/>
        </p:nvSpPr>
        <p:spPr>
          <a:xfrm>
            <a:off x="9601200" y="3524250"/>
            <a:ext cx="3195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9"/>
          <p:cNvSpPr/>
          <p:nvPr/>
        </p:nvSpPr>
        <p:spPr>
          <a:xfrm>
            <a:off x="9601200" y="4438650"/>
            <a:ext cx="3186000" cy="28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</a:t>
            </a:r>
            <a:r>
              <a:rPr lang="en-US" sz="18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 volutpat aliquam.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13654088" y="3524250"/>
            <a:ext cx="3195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9"/>
          <p:cNvSpPr/>
          <p:nvPr/>
        </p:nvSpPr>
        <p:spPr>
          <a:xfrm>
            <a:off x="13654088" y="4438650"/>
            <a:ext cx="3186000" cy="28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</a:t>
            </a:r>
            <a:r>
              <a:rPr lang="en-US" sz="18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 volutpat aliquam.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0960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9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3143250"/>
            <a:ext cx="5095877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4481" y="3143250"/>
            <a:ext cx="5095877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98319" y="3143250"/>
            <a:ext cx="5095877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5734050"/>
            <a:ext cx="5095877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4481" y="5734050"/>
            <a:ext cx="5095877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98319" y="5734050"/>
            <a:ext cx="5095877" cy="22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0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1495425" y="3448050"/>
            <a:ext cx="293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1495425" y="3981450"/>
            <a:ext cx="453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6899281" y="3448050"/>
            <a:ext cx="293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6899281" y="3981450"/>
            <a:ext cx="453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12303119" y="3448050"/>
            <a:ext cx="293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0"/>
          <p:cNvSpPr/>
          <p:nvPr/>
        </p:nvSpPr>
        <p:spPr>
          <a:xfrm>
            <a:off x="12303119" y="3981450"/>
            <a:ext cx="453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1495425" y="6038850"/>
            <a:ext cx="293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1495425" y="6572250"/>
            <a:ext cx="453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6899281" y="6038850"/>
            <a:ext cx="293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6899281" y="6572250"/>
            <a:ext cx="453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2303119" y="6038850"/>
            <a:ext cx="293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2303119" y="6572250"/>
            <a:ext cx="453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2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0960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960" y="9190248"/>
            <a:ext cx="10953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9130" y="9217279"/>
            <a:ext cx="879890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1"/>
          <p:cNvSpPr/>
          <p:nvPr/>
        </p:nvSpPr>
        <p:spPr>
          <a:xfrm>
            <a:off x="1190625" y="314325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1190625" y="3704665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1190625" y="491490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1190625" y="5476315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1190625" y="668655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1190625" y="7247965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9448800" y="314325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9448800" y="3704665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9448800" y="491490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9448800" y="5476315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9448800" y="668655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9448800" y="7247965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960" y="9190248"/>
            <a:ext cx="1095386" cy="53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2"/>
          <p:cNvSpPr/>
          <p:nvPr/>
        </p:nvSpPr>
        <p:spPr>
          <a:xfrm>
            <a:off x="1190625" y="800100"/>
            <a:ext cx="7696200" cy="19050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1190625" y="2857500"/>
            <a:ext cx="7696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</a:t>
            </a:r>
            <a:r>
              <a:rPr lang="en-US" sz="30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2"/>
          <p:cNvSpPr/>
          <p:nvPr/>
        </p:nvSpPr>
        <p:spPr>
          <a:xfrm>
            <a:off x="9448800" y="102870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9448800" y="1567703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9448800" y="280035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9448800" y="3339353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9448800" y="457200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9448800" y="5111003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2"/>
          <p:cNvSpPr/>
          <p:nvPr/>
        </p:nvSpPr>
        <p:spPr>
          <a:xfrm>
            <a:off x="9448800" y="634365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9448800" y="6882653"/>
            <a:ext cx="7696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 pretium sit massa.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3524250"/>
            <a:ext cx="159067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4781550"/>
            <a:ext cx="159067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6038850"/>
            <a:ext cx="159067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7296150"/>
            <a:ext cx="1590675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1190625" y="952500"/>
            <a:ext cx="12696600" cy="11052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aBold"/>
                <a:cs typeface="Atkinson Hyperlegible Mono ExtraBold"/>
                <a:sym typeface="Atkinson Hyperlegible Mono ExtraBold"/>
              </a:rPr>
              <a:t>How to use this deck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1571625" y="2667000"/>
            <a:ext cx="15573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Take a read through (and download the fonts provided in the brand kit!)</a:t>
            </a:r>
            <a:endParaRPr sz="300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1571625" y="3924300"/>
            <a:ext cx="15573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Make a copy! 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1571625" y="5181600"/>
            <a:ext cx="15573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your event and/or presentation info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1571625" y="6438900"/>
            <a:ext cx="15573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Use the slides as you like, hide or delete the rest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1189700" y="6598500"/>
            <a:ext cx="162900" cy="156000"/>
          </a:xfrm>
          <a:prstGeom prst="rect">
            <a:avLst/>
          </a:prstGeom>
          <a:solidFill>
            <a:srgbClr val="C2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189700" y="5330400"/>
            <a:ext cx="162900" cy="156000"/>
          </a:xfrm>
          <a:prstGeom prst="rect">
            <a:avLst/>
          </a:prstGeom>
          <a:solidFill>
            <a:srgbClr val="C2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89700" y="4073100"/>
            <a:ext cx="162900" cy="156000"/>
          </a:xfrm>
          <a:prstGeom prst="rect">
            <a:avLst/>
          </a:prstGeom>
          <a:solidFill>
            <a:srgbClr val="C2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189700" y="2815788"/>
            <a:ext cx="162900" cy="156000"/>
          </a:xfrm>
          <a:prstGeom prst="rect">
            <a:avLst/>
          </a:prstGeom>
          <a:solidFill>
            <a:srgbClr val="C2C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44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60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 title="Frame 42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850" y="1395150"/>
            <a:ext cx="15916275" cy="65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0225" y="2038350"/>
            <a:ext cx="952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82775" y="6343864"/>
            <a:ext cx="1905007" cy="92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3"/>
          <p:cNvSpPr/>
          <p:nvPr/>
        </p:nvSpPr>
        <p:spPr>
          <a:xfrm>
            <a:off x="1800225" y="3285260"/>
            <a:ext cx="14745000" cy="23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Lorem ipsum dolor sit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consectetur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Imperdiet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eros lacinia a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nisl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facilisi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Viverra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risus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maecenas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odio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sem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et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tortor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Euismod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nisi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malesuada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blandit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gravida at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Eget ac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velit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neque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a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volutpat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aliquam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Id cursus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platea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turpis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sed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faucibus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purus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augue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.”</a:t>
            </a:r>
            <a:endParaRPr sz="3000" b="1" u="none" strike="noStrike" cap="none" dirty="0">
              <a:solidFill>
                <a:schemeClr val="dk1"/>
              </a:solidFill>
              <a:latin typeface="Atkinson Hyperlegible Next Semi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3"/>
          <p:cNvSpPr/>
          <p:nvPr/>
        </p:nvSpPr>
        <p:spPr>
          <a:xfrm>
            <a:off x="1800225" y="6315300"/>
            <a:ext cx="104379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39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400"/>
              <a:buFont typeface="Atkinson Hyperlegible"/>
              <a:buNone/>
            </a:pPr>
            <a:r>
              <a:rPr lang="en-US" sz="3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last name</a:t>
            </a:r>
            <a:endParaRPr sz="3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3"/>
          <p:cNvSpPr/>
          <p:nvPr/>
        </p:nvSpPr>
        <p:spPr>
          <a:xfrm>
            <a:off x="1800225" y="6915375"/>
            <a:ext cx="10437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391" name="Google Shape;391;p2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0960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3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3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14287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60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4"/>
          <p:cNvSpPr/>
          <p:nvPr/>
        </p:nvSpPr>
        <p:spPr>
          <a:xfrm>
            <a:off x="1190625" y="2848840"/>
            <a:ext cx="15964200" cy="28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tkinson Hyperlegible"/>
              <a:buNone/>
            </a:pP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Lorem ipsum dolor sit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consectetur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Imperdiet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eros lacinia a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nisl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facilisi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Viverra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risus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maecenas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odio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sem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et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tortor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Euismod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nisi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malesuada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blandit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gravida at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Eget ac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velit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neque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a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volutpat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aliquam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Id cursus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platea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turpis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sed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faucibus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purus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augue</a:t>
            </a:r>
            <a:r>
              <a:rPr lang="en-US" sz="36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.”</a:t>
            </a:r>
            <a:endParaRPr sz="3600" b="1" u="none" strike="noStrike" cap="none" dirty="0">
              <a:solidFill>
                <a:schemeClr val="dk1"/>
              </a:solidFill>
              <a:latin typeface="Atkinson Hyperlegible Next Semi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1190625" y="6392131"/>
            <a:ext cx="159546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39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400"/>
              <a:buFont typeface="Atkinson Hyperlegible"/>
              <a:buNone/>
            </a:pPr>
            <a:r>
              <a:rPr lang="en-US" sz="3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last name</a:t>
            </a:r>
            <a:endParaRPr sz="3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1190625" y="6992206"/>
            <a:ext cx="15954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4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890" y="1052513"/>
            <a:ext cx="5219700" cy="69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9665" y="1053513"/>
            <a:ext cx="10696575" cy="69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96108" y="1662113"/>
            <a:ext cx="381000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 title="Frame 4204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1258" y="2748967"/>
            <a:ext cx="5219701" cy="52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11665" y="1662113"/>
            <a:ext cx="9525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5"/>
          <p:cNvSpPr/>
          <p:nvPr/>
        </p:nvSpPr>
        <p:spPr>
          <a:xfrm>
            <a:off x="7011665" y="2909013"/>
            <a:ext cx="9525000" cy="28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Lorem ipsum dolor sit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consectetur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Imperdiet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eros lacinia a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nisl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facilisi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Viverra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risus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maecenas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odio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sem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et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tortor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Euismod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nisi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malesuada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blandit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gravida at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Eget ac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velit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neque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a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volutpat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1" u="none" strike="noStrike" cap="none" dirty="0" err="1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aliquam</a:t>
            </a:r>
            <a:r>
              <a:rPr lang="en-US" sz="3000" b="1" u="none" strike="noStrike" cap="none" dirty="0">
                <a:solidFill>
                  <a:srgbClr val="FFFFFF"/>
                </a:solidFill>
                <a:latin typeface="Atkinson Hyperlegible Next Semi" pitchFamily="2" charset="77"/>
                <a:ea typeface="Atkinson Hyperlegible"/>
                <a:cs typeface="Atkinson Hyperlegible"/>
                <a:sym typeface="Atkinson Hyperlegible"/>
              </a:rPr>
              <a:t>. Id cursus.”</a:t>
            </a:r>
            <a:endParaRPr sz="3000" b="1" u="none" strike="noStrike" cap="none" dirty="0">
              <a:solidFill>
                <a:schemeClr val="dk1"/>
              </a:solidFill>
              <a:latin typeface="Atkinson Hyperlegible Next Semi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5"/>
          <p:cNvSpPr/>
          <p:nvPr/>
        </p:nvSpPr>
        <p:spPr>
          <a:xfrm>
            <a:off x="7011689" y="6452325"/>
            <a:ext cx="95619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39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400"/>
              <a:buFont typeface="Atkinson Hyperlegible"/>
              <a:buNone/>
            </a:pPr>
            <a:r>
              <a:rPr lang="en-US" sz="3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last name</a:t>
            </a:r>
            <a:endParaRPr sz="3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5"/>
          <p:cNvSpPr/>
          <p:nvPr/>
        </p:nvSpPr>
        <p:spPr>
          <a:xfrm>
            <a:off x="7011697" y="7052400"/>
            <a:ext cx="9645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425" name="Google Shape;425;p2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90960" y="9190248"/>
            <a:ext cx="10953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229130" y="9217279"/>
            <a:ext cx="879890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5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5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2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3143250"/>
            <a:ext cx="11125195" cy="39052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6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6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6"/>
          <p:cNvSpPr/>
          <p:nvPr/>
        </p:nvSpPr>
        <p:spPr>
          <a:xfrm>
            <a:off x="1190625" y="3219450"/>
            <a:ext cx="11182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1190625" y="3848100"/>
            <a:ext cx="11172600" cy="3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Id cursus platea turpis sed faucibus amet purus augue.</a:t>
            </a: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Id cursus platea turpis sed faucibus amet purus augue.</a:t>
            </a: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441" name="Google Shape;441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60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6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6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7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7"/>
          <p:cNvSpPr/>
          <p:nvPr/>
        </p:nvSpPr>
        <p:spPr>
          <a:xfrm>
            <a:off x="1190625" y="321945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7"/>
          <p:cNvSpPr/>
          <p:nvPr/>
        </p:nvSpPr>
        <p:spPr>
          <a:xfrm>
            <a:off x="1190625" y="3848100"/>
            <a:ext cx="76962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19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2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Id cursus platea turpis sed faucibus amet.</a:t>
            </a:r>
            <a:endParaRPr sz="2200" b="0" i="0" u="none" strike="noStrike" cap="none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marR="0" lvl="0" indent="0" algn="l" rtl="0">
              <a:lnSpc>
                <a:spcPct val="10319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200"/>
              <a:buFont typeface="Atkinson Hyperlegible"/>
              <a:buNone/>
            </a:pPr>
            <a:endParaRPr sz="22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lnSpc>
                <a:spcPct val="10319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200"/>
              <a:buFont typeface="Atkinson Hyperlegible"/>
              <a:buNone/>
            </a:pPr>
            <a:r>
              <a:rPr lang="en-US" sz="22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Id cursus platea turpis sed faucibus amet.</a:t>
            </a:r>
            <a:endParaRPr sz="22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9448800" y="3219450"/>
            <a:ext cx="7705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960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7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7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7"/>
          <p:cNvSpPr/>
          <p:nvPr/>
        </p:nvSpPr>
        <p:spPr>
          <a:xfrm>
            <a:off x="9453600" y="3856825"/>
            <a:ext cx="76962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319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200"/>
              <a:buFont typeface="Atkinson Hyperlegible"/>
              <a:buNone/>
            </a:pPr>
            <a:r>
              <a:rPr lang="en-US" sz="22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Id cursus platea turpis sed faucibus amet.</a:t>
            </a:r>
            <a:endParaRPr sz="22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lnSpc>
                <a:spcPct val="10319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200"/>
              <a:buFont typeface="Atkinson Hyperlegible"/>
              <a:buNone/>
            </a:pPr>
            <a:endParaRPr sz="22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lnSpc>
                <a:spcPct val="10319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200"/>
              <a:buFont typeface="Atkinson Hyperlegible"/>
              <a:buNone/>
            </a:pPr>
            <a:r>
              <a:rPr lang="en-US" sz="22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Id cursus platea turpis sed faucibus amet.</a:t>
            </a:r>
            <a:endParaRPr sz="22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6400800"/>
            <a:ext cx="6629398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4425" y="6400800"/>
            <a:ext cx="6629398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60" y="9185486"/>
            <a:ext cx="10953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0968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0968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2517"/>
            <a:ext cx="879890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8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1190625" y="6400800"/>
            <a:ext cx="7068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8"/>
          <p:cNvSpPr/>
          <p:nvPr/>
        </p:nvSpPr>
        <p:spPr>
          <a:xfrm>
            <a:off x="1190625" y="6953250"/>
            <a:ext cx="7068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Perdiet tempor nulla eros lacinia a nisl facilisi. Viverra risus maecenas odio sem enim et.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8"/>
          <p:cNvSpPr/>
          <p:nvPr/>
        </p:nvSpPr>
        <p:spPr>
          <a:xfrm>
            <a:off x="8734425" y="6400800"/>
            <a:ext cx="6784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8734425" y="6953250"/>
            <a:ext cx="667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Perdiet tempor nulla eros lacinia a nisl facilisi. Viverra risus maecenas odio sem enim et.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8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28" title="Frame 412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9700" y="3216075"/>
            <a:ext cx="4381500" cy="2876700"/>
          </a:xfrm>
          <a:prstGeom prst="roundRect">
            <a:avLst>
              <a:gd name="adj" fmla="val 7454"/>
            </a:avLst>
          </a:prstGeom>
          <a:noFill/>
          <a:ln>
            <a:noFill/>
          </a:ln>
        </p:spPr>
      </p:pic>
      <p:pic>
        <p:nvPicPr>
          <p:cNvPr id="484" name="Google Shape;484;p28" title="Frame 412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34425" y="3216075"/>
            <a:ext cx="4381500" cy="2876700"/>
          </a:xfrm>
          <a:prstGeom prst="roundRect">
            <a:avLst>
              <a:gd name="adj" fmla="val 745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3676650"/>
            <a:ext cx="2809800" cy="2076600"/>
          </a:xfrm>
          <a:prstGeom prst="roundRect">
            <a:avLst>
              <a:gd name="adj" fmla="val 10574"/>
            </a:avLst>
          </a:prstGeom>
          <a:noFill/>
          <a:ln>
            <a:noFill/>
          </a:ln>
        </p:spPr>
      </p:pic>
      <p:pic>
        <p:nvPicPr>
          <p:cNvPr id="491" name="Google Shape;491;p2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60" y="9185486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0968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0968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2498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9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625" y="6057900"/>
            <a:ext cx="464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9"/>
          <p:cNvSpPr/>
          <p:nvPr/>
        </p:nvSpPr>
        <p:spPr>
          <a:xfrm>
            <a:off x="1190625" y="6591300"/>
            <a:ext cx="463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6848475" y="6057900"/>
            <a:ext cx="464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6848475" y="6591300"/>
            <a:ext cx="463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2506325" y="6057900"/>
            <a:ext cx="464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12506325" y="6591300"/>
            <a:ext cx="463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6573500" y="9323933"/>
            <a:ext cx="1998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8475" y="3676650"/>
            <a:ext cx="2809800" cy="2076600"/>
          </a:xfrm>
          <a:prstGeom prst="roundRect">
            <a:avLst>
              <a:gd name="adj" fmla="val 10574"/>
            </a:avLst>
          </a:prstGeom>
          <a:noFill/>
          <a:ln>
            <a:noFill/>
          </a:ln>
        </p:spPr>
      </p:pic>
      <p:pic>
        <p:nvPicPr>
          <p:cNvPr id="505" name="Google Shape;505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06325" y="3676650"/>
            <a:ext cx="2809800" cy="2076600"/>
          </a:xfrm>
          <a:prstGeom prst="roundRect">
            <a:avLst>
              <a:gd name="adj" fmla="val 10574"/>
            </a:avLst>
          </a:prstGeom>
          <a:noFill/>
          <a:ln>
            <a:noFill/>
          </a:ln>
        </p:spPr>
      </p:pic>
      <p:sp>
        <p:nvSpPr>
          <p:cNvPr id="506" name="Google Shape;506;p29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960" y="9185486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1135" y="9440968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3047" y="9440968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9130" y="9212498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0"/>
          <p:cNvSpPr/>
          <p:nvPr/>
        </p:nvSpPr>
        <p:spPr>
          <a:xfrm>
            <a:off x="1190650" y="914400"/>
            <a:ext cx="8416500" cy="19050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tkinson Hyperlegible Mono ExtraBold"/>
              <a:buNone/>
            </a:pPr>
            <a:r>
              <a:rPr lang="en-US" sz="54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 Headline goes here</a:t>
            </a:r>
            <a:endParaRPr sz="54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0"/>
          <p:cNvSpPr/>
          <p:nvPr/>
        </p:nvSpPr>
        <p:spPr>
          <a:xfrm>
            <a:off x="1190625" y="3003884"/>
            <a:ext cx="7515000" cy="5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consectetur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Imperdiet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eros lacinia a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nisl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facilisi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Viverra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risus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maecenas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odio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sem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et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tortor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Euismod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nisi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malesuada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blandit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gravida at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Eget ac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velit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neque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a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volutpat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aliquam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Id cursus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platea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turpis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sed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faucibus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purus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augue</a:t>
            </a:r>
            <a:r>
              <a:rPr lang="en-US" sz="24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</a:t>
            </a:r>
            <a:endParaRPr sz="2400" b="0" i="0" u="none" strike="noStrike" cap="none" dirty="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endParaRPr sz="2400" dirty="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consectetur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Imperdiet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eros lacinia a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nisl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facilisi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Viverra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risus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maecenas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odio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sem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et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tortor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Euismod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nisi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malesuada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2400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blandit</a:t>
            </a:r>
            <a:r>
              <a:rPr lang="en-US" sz="2400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</a:t>
            </a:r>
            <a:endParaRPr sz="2400" dirty="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" name="Google Shape;520;p30"/>
          <p:cNvGrpSpPr/>
          <p:nvPr/>
        </p:nvGrpSpPr>
        <p:grpSpPr>
          <a:xfrm>
            <a:off x="10182225" y="914400"/>
            <a:ext cx="6914950" cy="2381400"/>
            <a:chOff x="10182225" y="1066800"/>
            <a:chExt cx="6914950" cy="2381400"/>
          </a:xfrm>
        </p:grpSpPr>
        <p:pic>
          <p:nvPicPr>
            <p:cNvPr id="521" name="Google Shape;521;p30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317975" y="1066800"/>
              <a:ext cx="2779200" cy="2381400"/>
            </a:xfrm>
            <a:prstGeom prst="roundRect">
              <a:avLst>
                <a:gd name="adj" fmla="val 9199"/>
              </a:avLst>
            </a:prstGeom>
            <a:noFill/>
            <a:ln>
              <a:noFill/>
            </a:ln>
          </p:spPr>
        </p:pic>
        <p:pic>
          <p:nvPicPr>
            <p:cNvPr id="522" name="Google Shape;522;p30" title="Image Cards2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82225" y="1066800"/>
              <a:ext cx="4343401" cy="238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30"/>
            <p:cNvSpPr/>
            <p:nvPr/>
          </p:nvSpPr>
          <p:spPr>
            <a:xfrm>
              <a:off x="10487025" y="1371600"/>
              <a:ext cx="37908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tkinson Hyperlegible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Lorem ipsum dolor</a:t>
              </a:r>
              <a:b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1" i="0" u="none" strike="noStrike" cap="none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Lorem ipsum dolor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10487025" y="2218765"/>
              <a:ext cx="3686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2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1800"/>
                <a:buFont typeface="Atkinson Hyperlegible"/>
                <a:buNone/>
              </a:pPr>
              <a:r>
                <a:rPr lang="en-US" sz="18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Lorem ipsum dolor sit amet ctetur. Imperdiet tempor nulla eros lacinia a nisl facilisi.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30"/>
          <p:cNvGrpSpPr/>
          <p:nvPr/>
        </p:nvGrpSpPr>
        <p:grpSpPr>
          <a:xfrm>
            <a:off x="10182225" y="3524250"/>
            <a:ext cx="6914950" cy="2381400"/>
            <a:chOff x="10182225" y="1066800"/>
            <a:chExt cx="6914950" cy="2381400"/>
          </a:xfrm>
        </p:grpSpPr>
        <p:pic>
          <p:nvPicPr>
            <p:cNvPr id="526" name="Google Shape;526;p30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317975" y="1066800"/>
              <a:ext cx="2779200" cy="2381400"/>
            </a:xfrm>
            <a:prstGeom prst="roundRect">
              <a:avLst>
                <a:gd name="adj" fmla="val 9199"/>
              </a:avLst>
            </a:prstGeom>
            <a:noFill/>
            <a:ln>
              <a:noFill/>
            </a:ln>
          </p:spPr>
        </p:pic>
        <p:pic>
          <p:nvPicPr>
            <p:cNvPr id="527" name="Google Shape;527;p30" title="Image Cards2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82225" y="1066800"/>
              <a:ext cx="4343401" cy="238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30"/>
            <p:cNvSpPr/>
            <p:nvPr/>
          </p:nvSpPr>
          <p:spPr>
            <a:xfrm>
              <a:off x="10487025" y="1371600"/>
              <a:ext cx="37908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tkinson Hyperlegible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Lorem ipsum dolor</a:t>
              </a:r>
              <a:b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1" i="0" u="none" strike="noStrike" cap="none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Lorem ipsum dolor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10487025" y="2218765"/>
              <a:ext cx="3686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2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1800"/>
                <a:buFont typeface="Atkinson Hyperlegible"/>
                <a:buNone/>
              </a:pPr>
              <a:r>
                <a:rPr lang="en-US" sz="18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Lorem ipsum dolor sit amet ctetur. Imperdiet tempor nulla eros lacinia a nisl facilisi.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0" name="Google Shape;530;p30"/>
          <p:cNvGrpSpPr/>
          <p:nvPr/>
        </p:nvGrpSpPr>
        <p:grpSpPr>
          <a:xfrm>
            <a:off x="10182225" y="6134100"/>
            <a:ext cx="6914950" cy="2381400"/>
            <a:chOff x="10182225" y="1066800"/>
            <a:chExt cx="6914950" cy="2381400"/>
          </a:xfrm>
        </p:grpSpPr>
        <p:pic>
          <p:nvPicPr>
            <p:cNvPr id="531" name="Google Shape;531;p30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317975" y="1066800"/>
              <a:ext cx="2779200" cy="2381400"/>
            </a:xfrm>
            <a:prstGeom prst="roundRect">
              <a:avLst>
                <a:gd name="adj" fmla="val 9199"/>
              </a:avLst>
            </a:prstGeom>
            <a:noFill/>
            <a:ln>
              <a:noFill/>
            </a:ln>
          </p:spPr>
        </p:pic>
        <p:pic>
          <p:nvPicPr>
            <p:cNvPr id="532" name="Google Shape;532;p30" title="Image Cards2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182225" y="1066800"/>
              <a:ext cx="4343401" cy="238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30"/>
            <p:cNvSpPr/>
            <p:nvPr/>
          </p:nvSpPr>
          <p:spPr>
            <a:xfrm>
              <a:off x="10487025" y="1371600"/>
              <a:ext cx="37908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358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tkinson Hyperlegible"/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Lorem ipsum dolor</a:t>
              </a:r>
              <a:b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1" i="0" u="none" strike="noStrike" cap="none">
                  <a:solidFill>
                    <a:srgbClr val="FFFFFF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Lorem ipsum dolor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10487025" y="2218765"/>
              <a:ext cx="3686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2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D0CCE3"/>
                </a:buClr>
                <a:buSzPts val="1800"/>
                <a:buFont typeface="Atkinson Hyperlegible"/>
                <a:buNone/>
              </a:pPr>
              <a:r>
                <a:rPr lang="en-US" sz="1800" b="0" i="0" u="none" strike="noStrike" cap="none">
                  <a:solidFill>
                    <a:srgbClr val="D0CCE3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Lorem ipsum dolor sit amet ctetur. Imperdiet tempor nulla eros lacinia a nisl facilisi.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6025" y="3524250"/>
            <a:ext cx="69913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53" y="9185477"/>
            <a:ext cx="1095376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0968"/>
            <a:ext cx="56673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0968"/>
            <a:ext cx="56673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2498"/>
            <a:ext cx="879890" cy="47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6025" y="914400"/>
            <a:ext cx="69913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6025" y="6134100"/>
            <a:ext cx="69913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1"/>
          <p:cNvSpPr/>
          <p:nvPr/>
        </p:nvSpPr>
        <p:spPr>
          <a:xfrm>
            <a:off x="13639800" y="3829050"/>
            <a:ext cx="2933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1"/>
          <p:cNvSpPr/>
          <p:nvPr/>
        </p:nvSpPr>
        <p:spPr>
          <a:xfrm>
            <a:off x="13639800" y="4676215"/>
            <a:ext cx="320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 nulla eros lacinia.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1"/>
          <p:cNvSpPr/>
          <p:nvPr/>
        </p:nvSpPr>
        <p:spPr>
          <a:xfrm>
            <a:off x="16573500" y="9323933"/>
            <a:ext cx="2000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3"/>
              <a:buFont typeface="Atkinson Hyperlegible Mono"/>
              <a:buNone/>
            </a:pPr>
            <a:r>
              <a:rPr lang="en-US" sz="1543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54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1"/>
          <p:cNvSpPr/>
          <p:nvPr/>
        </p:nvSpPr>
        <p:spPr>
          <a:xfrm>
            <a:off x="10412090" y="1219200"/>
            <a:ext cx="2933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1"/>
          <p:cNvSpPr/>
          <p:nvPr/>
        </p:nvSpPr>
        <p:spPr>
          <a:xfrm>
            <a:off x="10412090" y="6438900"/>
            <a:ext cx="2933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1"/>
          <p:cNvSpPr/>
          <p:nvPr/>
        </p:nvSpPr>
        <p:spPr>
          <a:xfrm>
            <a:off x="10412090" y="2066365"/>
            <a:ext cx="3190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 nulla eros lacinia.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1"/>
          <p:cNvSpPr/>
          <p:nvPr/>
        </p:nvSpPr>
        <p:spPr>
          <a:xfrm>
            <a:off x="10412090" y="7286065"/>
            <a:ext cx="3190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 nulla eros lacinia.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3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58413" y="3676650"/>
            <a:ext cx="2924100" cy="2076600"/>
          </a:xfrm>
          <a:prstGeom prst="roundRect">
            <a:avLst>
              <a:gd name="adj" fmla="val 8486"/>
            </a:avLst>
          </a:prstGeom>
          <a:noFill/>
          <a:ln>
            <a:noFill/>
          </a:ln>
        </p:spPr>
      </p:pic>
      <p:pic>
        <p:nvPicPr>
          <p:cNvPr id="555" name="Google Shape;555;p3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22100" y="6286500"/>
            <a:ext cx="2924100" cy="2076600"/>
          </a:xfrm>
          <a:prstGeom prst="roundRect">
            <a:avLst>
              <a:gd name="adj" fmla="val 8486"/>
            </a:avLst>
          </a:prstGeom>
          <a:noFill/>
          <a:ln>
            <a:noFill/>
          </a:ln>
        </p:spPr>
      </p:pic>
      <p:pic>
        <p:nvPicPr>
          <p:cNvPr id="556" name="Google Shape;556;p3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022088" y="1066650"/>
            <a:ext cx="2924100" cy="2076600"/>
          </a:xfrm>
          <a:prstGeom prst="roundRect">
            <a:avLst>
              <a:gd name="adj" fmla="val 8486"/>
            </a:avLst>
          </a:prstGeom>
          <a:noFill/>
          <a:ln>
            <a:noFill/>
          </a:ln>
        </p:spPr>
      </p:pic>
      <p:sp>
        <p:nvSpPr>
          <p:cNvPr id="557" name="Google Shape;557;p31"/>
          <p:cNvSpPr/>
          <p:nvPr/>
        </p:nvSpPr>
        <p:spPr>
          <a:xfrm>
            <a:off x="1190650" y="914400"/>
            <a:ext cx="8416500" cy="19050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tkinson Hyperlegible Mono ExtraBold"/>
              <a:buNone/>
            </a:pPr>
            <a:r>
              <a:rPr lang="en-US" sz="54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 Headline goes here</a:t>
            </a:r>
            <a:endParaRPr sz="54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1"/>
          <p:cNvSpPr/>
          <p:nvPr/>
        </p:nvSpPr>
        <p:spPr>
          <a:xfrm>
            <a:off x="1190625" y="2971800"/>
            <a:ext cx="7515000" cy="5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Id cursus platea turpis sed faucibus amet purus augue.</a:t>
            </a:r>
            <a:endParaRPr sz="2400" b="0" i="0" u="none" strike="noStrike" cap="none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blandit.</a:t>
            </a: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559" name="Google Shape;559;p31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6815" y="3524250"/>
            <a:ext cx="69913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6815" y="914400"/>
            <a:ext cx="69913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6815" y="6134100"/>
            <a:ext cx="69913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625" y="3600450"/>
            <a:ext cx="74676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0800" y="6286500"/>
            <a:ext cx="2924100" cy="2076600"/>
          </a:xfrm>
          <a:prstGeom prst="roundRect">
            <a:avLst>
              <a:gd name="adj" fmla="val 8486"/>
            </a:avLst>
          </a:prstGeom>
          <a:noFill/>
          <a:ln>
            <a:noFill/>
          </a:ln>
        </p:spPr>
      </p:pic>
      <p:pic>
        <p:nvPicPr>
          <p:cNvPr id="570" name="Google Shape;570;p3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0960" y="9185486"/>
            <a:ext cx="1095377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91135" y="9440968"/>
            <a:ext cx="56673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73047" y="9440968"/>
            <a:ext cx="56673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29130" y="9212517"/>
            <a:ext cx="879890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2"/>
          <p:cNvSpPr/>
          <p:nvPr/>
        </p:nvSpPr>
        <p:spPr>
          <a:xfrm>
            <a:off x="10410825" y="3829050"/>
            <a:ext cx="2933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2"/>
          <p:cNvSpPr/>
          <p:nvPr/>
        </p:nvSpPr>
        <p:spPr>
          <a:xfrm>
            <a:off x="10410825" y="4676215"/>
            <a:ext cx="31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 nulla eros lacinia.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2"/>
          <p:cNvSpPr/>
          <p:nvPr/>
        </p:nvSpPr>
        <p:spPr>
          <a:xfrm>
            <a:off x="10410825" y="1219200"/>
            <a:ext cx="2933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10410825" y="2066365"/>
            <a:ext cx="31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 nulla eros lacinia.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2"/>
          <p:cNvSpPr/>
          <p:nvPr/>
        </p:nvSpPr>
        <p:spPr>
          <a:xfrm>
            <a:off x="10410825" y="6438900"/>
            <a:ext cx="2933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2"/>
          <p:cNvSpPr/>
          <p:nvPr/>
        </p:nvSpPr>
        <p:spPr>
          <a:xfrm>
            <a:off x="10410825" y="7286065"/>
            <a:ext cx="31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 nulla eros lacinia.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2"/>
          <p:cNvSpPr/>
          <p:nvPr/>
        </p:nvSpPr>
        <p:spPr>
          <a:xfrm>
            <a:off x="16573500" y="9323943"/>
            <a:ext cx="2000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43"/>
              <a:buFont typeface="Atkinson Hyperlegible Mono"/>
              <a:buNone/>
            </a:pPr>
            <a:r>
              <a:rPr lang="en-US" sz="1543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54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p3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0838" y="3676650"/>
            <a:ext cx="2924100" cy="2076600"/>
          </a:xfrm>
          <a:prstGeom prst="roundRect">
            <a:avLst>
              <a:gd name="adj" fmla="val 8486"/>
            </a:avLst>
          </a:prstGeom>
          <a:noFill/>
          <a:ln>
            <a:noFill/>
          </a:ln>
        </p:spPr>
      </p:pic>
      <p:pic>
        <p:nvPicPr>
          <p:cNvPr id="582" name="Google Shape;582;p3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20838" y="1066650"/>
            <a:ext cx="2924100" cy="2076600"/>
          </a:xfrm>
          <a:prstGeom prst="roundRect">
            <a:avLst>
              <a:gd name="adj" fmla="val 8486"/>
            </a:avLst>
          </a:prstGeom>
          <a:noFill/>
          <a:ln>
            <a:noFill/>
          </a:ln>
        </p:spPr>
      </p:pic>
      <p:sp>
        <p:nvSpPr>
          <p:cNvPr id="583" name="Google Shape;583;p32"/>
          <p:cNvSpPr/>
          <p:nvPr/>
        </p:nvSpPr>
        <p:spPr>
          <a:xfrm>
            <a:off x="1190650" y="914400"/>
            <a:ext cx="8416500" cy="19050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tkinson Hyperlegible Mono ExtraBold"/>
              <a:buNone/>
            </a:pPr>
            <a:r>
              <a:rPr lang="en-US" sz="54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 Headline goes here</a:t>
            </a:r>
            <a:endParaRPr sz="54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32"/>
          <p:cNvSpPr/>
          <p:nvPr/>
        </p:nvSpPr>
        <p:spPr>
          <a:xfrm>
            <a:off x="1190625" y="2971800"/>
            <a:ext cx="7515000" cy="5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 Id cursus platea turpis sed faucibus amet purus augue.</a:t>
            </a:r>
            <a:endParaRPr sz="2400" b="0" i="0" u="none" strike="noStrike" cap="none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blandit.</a:t>
            </a:r>
            <a:endParaRPr sz="2400">
              <a:solidFill>
                <a:srgbClr val="D0CCE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585" name="Google Shape;585;p32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857375" y="3771900"/>
            <a:ext cx="14563800" cy="25146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tkinson Hyperlegible Mono ExtraBold"/>
              <a:buNone/>
            </a:pPr>
            <a:r>
              <a:rPr lang="en-US" sz="82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aBold"/>
                <a:cs typeface="Atkinson Hyperlegible Mono ExtraBold"/>
                <a:sym typeface="Atkinson Hyperlegible Mono ExtraBold"/>
              </a:rPr>
              <a:t>Title of presentation goes here</a:t>
            </a:r>
            <a:endParaRPr sz="82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960" y="9185486"/>
            <a:ext cx="10953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1135" y="9440968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3047" y="9440968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9130" y="9212517"/>
            <a:ext cx="879890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3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3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3"/>
          <p:cNvSpPr/>
          <p:nvPr/>
        </p:nvSpPr>
        <p:spPr>
          <a:xfrm>
            <a:off x="1190625" y="3514725"/>
            <a:ext cx="7677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3"/>
          <p:cNvSpPr/>
          <p:nvPr/>
        </p:nvSpPr>
        <p:spPr>
          <a:xfrm>
            <a:off x="1190625" y="4067175"/>
            <a:ext cx="7667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3"/>
          <p:cNvSpPr/>
          <p:nvPr/>
        </p:nvSpPr>
        <p:spPr>
          <a:xfrm>
            <a:off x="1190625" y="5210175"/>
            <a:ext cx="7677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3"/>
          <p:cNvSpPr/>
          <p:nvPr/>
        </p:nvSpPr>
        <p:spPr>
          <a:xfrm>
            <a:off x="1190625" y="5762625"/>
            <a:ext cx="7667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3"/>
          <p:cNvSpPr/>
          <p:nvPr/>
        </p:nvSpPr>
        <p:spPr>
          <a:xfrm>
            <a:off x="1190625" y="6905625"/>
            <a:ext cx="7677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3"/>
          <p:cNvSpPr/>
          <p:nvPr/>
        </p:nvSpPr>
        <p:spPr>
          <a:xfrm>
            <a:off x="1190625" y="7458075"/>
            <a:ext cx="7667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3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3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p33" title="Frame 412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14266" y="5761621"/>
            <a:ext cx="2972100" cy="2416200"/>
          </a:xfrm>
          <a:prstGeom prst="roundRect">
            <a:avLst>
              <a:gd name="adj" fmla="val 6016"/>
            </a:avLst>
          </a:prstGeom>
          <a:noFill/>
          <a:ln>
            <a:noFill/>
          </a:ln>
        </p:spPr>
      </p:pic>
      <p:pic>
        <p:nvPicPr>
          <p:cNvPr id="606" name="Google Shape;606;p33" title="Frame 412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3800" y="5762832"/>
            <a:ext cx="2972100" cy="2416200"/>
          </a:xfrm>
          <a:prstGeom prst="roundRect">
            <a:avLst>
              <a:gd name="adj" fmla="val 6016"/>
            </a:avLst>
          </a:prstGeom>
          <a:noFill/>
          <a:ln>
            <a:noFill/>
          </a:ln>
        </p:spPr>
      </p:pic>
      <p:pic>
        <p:nvPicPr>
          <p:cNvPr id="607" name="Google Shape;607;p33" title="Frame 412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3800" y="3014838"/>
            <a:ext cx="2972100" cy="2416200"/>
          </a:xfrm>
          <a:prstGeom prst="roundRect">
            <a:avLst>
              <a:gd name="adj" fmla="val 6016"/>
            </a:avLst>
          </a:prstGeom>
          <a:noFill/>
          <a:ln>
            <a:noFill/>
          </a:ln>
        </p:spPr>
      </p:pic>
      <p:pic>
        <p:nvPicPr>
          <p:cNvPr id="608" name="Google Shape;608;p33" title="Frame 412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14266" y="3014838"/>
            <a:ext cx="2972100" cy="2416200"/>
          </a:xfrm>
          <a:prstGeom prst="roundRect">
            <a:avLst>
              <a:gd name="adj" fmla="val 6016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3975" y="5581650"/>
            <a:ext cx="2514600" cy="2057400"/>
          </a:xfrm>
          <a:prstGeom prst="roundRect">
            <a:avLst>
              <a:gd name="adj" fmla="val 4862"/>
            </a:avLst>
          </a:prstGeom>
          <a:noFill/>
          <a:ln>
            <a:noFill/>
          </a:ln>
        </p:spPr>
      </p:pic>
      <p:pic>
        <p:nvPicPr>
          <p:cNvPr id="615" name="Google Shape;615;p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960" y="9185486"/>
            <a:ext cx="1095386" cy="53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1135" y="9440968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3047" y="9440968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9130" y="9212498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4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4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4"/>
          <p:cNvSpPr/>
          <p:nvPr/>
        </p:nvSpPr>
        <p:spPr>
          <a:xfrm>
            <a:off x="1190625" y="3733800"/>
            <a:ext cx="6210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34"/>
          <p:cNvSpPr/>
          <p:nvPr/>
        </p:nvSpPr>
        <p:spPr>
          <a:xfrm>
            <a:off x="1190625" y="4286250"/>
            <a:ext cx="621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4"/>
          <p:cNvSpPr/>
          <p:nvPr/>
        </p:nvSpPr>
        <p:spPr>
          <a:xfrm>
            <a:off x="1190625" y="5734050"/>
            <a:ext cx="6210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34"/>
          <p:cNvSpPr/>
          <p:nvPr/>
        </p:nvSpPr>
        <p:spPr>
          <a:xfrm>
            <a:off x="1190625" y="6286500"/>
            <a:ext cx="621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 blandit enim.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4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4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3975" y="3219450"/>
            <a:ext cx="2514600" cy="2057400"/>
          </a:xfrm>
          <a:prstGeom prst="roundRect">
            <a:avLst>
              <a:gd name="adj" fmla="val 4862"/>
            </a:avLst>
          </a:prstGeom>
          <a:noFill/>
          <a:ln>
            <a:noFill/>
          </a:ln>
        </p:spPr>
      </p:pic>
      <p:pic>
        <p:nvPicPr>
          <p:cNvPr id="628" name="Google Shape;628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63375" y="3219450"/>
            <a:ext cx="2514600" cy="2057400"/>
          </a:xfrm>
          <a:prstGeom prst="roundRect">
            <a:avLst>
              <a:gd name="adj" fmla="val 4862"/>
            </a:avLst>
          </a:prstGeom>
          <a:noFill/>
          <a:ln>
            <a:noFill/>
          </a:ln>
        </p:spPr>
      </p:pic>
      <p:pic>
        <p:nvPicPr>
          <p:cNvPr id="629" name="Google Shape;629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94425" y="3219450"/>
            <a:ext cx="2514600" cy="2057400"/>
          </a:xfrm>
          <a:prstGeom prst="roundRect">
            <a:avLst>
              <a:gd name="adj" fmla="val 4862"/>
            </a:avLst>
          </a:prstGeom>
          <a:noFill/>
          <a:ln>
            <a:noFill/>
          </a:ln>
        </p:spPr>
      </p:pic>
      <p:pic>
        <p:nvPicPr>
          <p:cNvPr id="630" name="Google Shape;630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63375" y="5581650"/>
            <a:ext cx="2514600" cy="2057400"/>
          </a:xfrm>
          <a:prstGeom prst="roundRect">
            <a:avLst>
              <a:gd name="adj" fmla="val 4862"/>
            </a:avLst>
          </a:prstGeom>
          <a:noFill/>
          <a:ln>
            <a:noFill/>
          </a:ln>
        </p:spPr>
      </p:pic>
      <p:pic>
        <p:nvPicPr>
          <p:cNvPr id="631" name="Google Shape;631;p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94425" y="5581650"/>
            <a:ext cx="2514600" cy="2057400"/>
          </a:xfrm>
          <a:prstGeom prst="roundRect">
            <a:avLst>
              <a:gd name="adj" fmla="val 486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3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44" y="9185486"/>
            <a:ext cx="10953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0819" y="9440968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2731" y="9440968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8795" y="9212517"/>
            <a:ext cx="879909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35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5"/>
          <p:cNvSpPr/>
          <p:nvPr/>
        </p:nvSpPr>
        <p:spPr>
          <a:xfrm>
            <a:off x="1190625" y="4133850"/>
            <a:ext cx="6676800" cy="11814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47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600"/>
              <a:buFont typeface="Atkinson Hyperlegible Mono ExtraBold"/>
              <a:buNone/>
            </a:pPr>
            <a:r>
              <a:rPr lang="en-US" sz="10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10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5"/>
          <p:cNvSpPr/>
          <p:nvPr/>
        </p:nvSpPr>
        <p:spPr>
          <a:xfrm>
            <a:off x="1190625" y="5467350"/>
            <a:ext cx="6686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1190625" y="6019800"/>
            <a:ext cx="667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Perdiet tempor nulla eros lacinia a nisl facilisi. Viverra risus maecenas odio sem enim et.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35"/>
          <p:cNvSpPr/>
          <p:nvPr/>
        </p:nvSpPr>
        <p:spPr>
          <a:xfrm>
            <a:off x="8963025" y="4133850"/>
            <a:ext cx="6676800" cy="11814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47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600"/>
              <a:buFont typeface="Atkinson Hyperlegible Mono ExtraBold"/>
              <a:buNone/>
            </a:pPr>
            <a:r>
              <a:rPr lang="en-US" sz="10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10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5"/>
          <p:cNvSpPr/>
          <p:nvPr/>
        </p:nvSpPr>
        <p:spPr>
          <a:xfrm>
            <a:off x="8963025" y="5467350"/>
            <a:ext cx="6686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35"/>
          <p:cNvSpPr/>
          <p:nvPr/>
        </p:nvSpPr>
        <p:spPr>
          <a:xfrm>
            <a:off x="8963025" y="6019800"/>
            <a:ext cx="667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Perdiet tempor nulla eros lacinia a nisl facilisi. Viverra risus maecenas odio sem enim et.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35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5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6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6"/>
          <p:cNvSpPr/>
          <p:nvPr/>
        </p:nvSpPr>
        <p:spPr>
          <a:xfrm>
            <a:off x="1190625" y="4210050"/>
            <a:ext cx="4638600" cy="571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6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6"/>
          <p:cNvSpPr/>
          <p:nvPr/>
        </p:nvSpPr>
        <p:spPr>
          <a:xfrm>
            <a:off x="1190625" y="5086350"/>
            <a:ext cx="464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6"/>
          <p:cNvSpPr/>
          <p:nvPr/>
        </p:nvSpPr>
        <p:spPr>
          <a:xfrm>
            <a:off x="1190625" y="5543550"/>
            <a:ext cx="463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6"/>
          <p:cNvSpPr/>
          <p:nvPr/>
        </p:nvSpPr>
        <p:spPr>
          <a:xfrm>
            <a:off x="6848475" y="4210050"/>
            <a:ext cx="4638600" cy="571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6"/>
          <p:cNvSpPr/>
          <p:nvPr/>
        </p:nvSpPr>
        <p:spPr>
          <a:xfrm>
            <a:off x="6848475" y="5086350"/>
            <a:ext cx="464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6"/>
          <p:cNvSpPr/>
          <p:nvPr/>
        </p:nvSpPr>
        <p:spPr>
          <a:xfrm>
            <a:off x="6848475" y="5543550"/>
            <a:ext cx="463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36"/>
          <p:cNvSpPr/>
          <p:nvPr/>
        </p:nvSpPr>
        <p:spPr>
          <a:xfrm>
            <a:off x="12506325" y="4210050"/>
            <a:ext cx="4638600" cy="571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6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6"/>
          <p:cNvSpPr/>
          <p:nvPr/>
        </p:nvSpPr>
        <p:spPr>
          <a:xfrm>
            <a:off x="12506325" y="5086350"/>
            <a:ext cx="464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6"/>
          <p:cNvSpPr/>
          <p:nvPr/>
        </p:nvSpPr>
        <p:spPr>
          <a:xfrm>
            <a:off x="12506325" y="5543550"/>
            <a:ext cx="463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p3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960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1135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3047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9130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36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6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3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44" y="9187867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0819" y="9443349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2731" y="9443349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8795" y="9214879"/>
            <a:ext cx="879909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7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7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7"/>
          <p:cNvSpPr/>
          <p:nvPr/>
        </p:nvSpPr>
        <p:spPr>
          <a:xfrm>
            <a:off x="1190625" y="3219450"/>
            <a:ext cx="4600800" cy="571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7"/>
          <p:cNvSpPr/>
          <p:nvPr/>
        </p:nvSpPr>
        <p:spPr>
          <a:xfrm>
            <a:off x="1190625" y="4095750"/>
            <a:ext cx="7677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7"/>
          <p:cNvSpPr/>
          <p:nvPr/>
        </p:nvSpPr>
        <p:spPr>
          <a:xfrm>
            <a:off x="1190625" y="4621306"/>
            <a:ext cx="7667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7"/>
          <p:cNvSpPr/>
          <p:nvPr/>
        </p:nvSpPr>
        <p:spPr>
          <a:xfrm>
            <a:off x="1190625" y="5715000"/>
            <a:ext cx="4600800" cy="571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6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7"/>
          <p:cNvSpPr/>
          <p:nvPr/>
        </p:nvSpPr>
        <p:spPr>
          <a:xfrm>
            <a:off x="1190625" y="6591300"/>
            <a:ext cx="7677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7"/>
          <p:cNvSpPr/>
          <p:nvPr/>
        </p:nvSpPr>
        <p:spPr>
          <a:xfrm>
            <a:off x="1190625" y="7116856"/>
            <a:ext cx="7667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7"/>
          <p:cNvSpPr/>
          <p:nvPr/>
        </p:nvSpPr>
        <p:spPr>
          <a:xfrm>
            <a:off x="9448800" y="3219450"/>
            <a:ext cx="4600800" cy="571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6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7"/>
          <p:cNvSpPr/>
          <p:nvPr/>
        </p:nvSpPr>
        <p:spPr>
          <a:xfrm>
            <a:off x="9448800" y="4095750"/>
            <a:ext cx="7677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7"/>
          <p:cNvSpPr/>
          <p:nvPr/>
        </p:nvSpPr>
        <p:spPr>
          <a:xfrm>
            <a:off x="9448800" y="4621306"/>
            <a:ext cx="7667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7"/>
          <p:cNvSpPr/>
          <p:nvPr/>
        </p:nvSpPr>
        <p:spPr>
          <a:xfrm>
            <a:off x="9448800" y="5715000"/>
            <a:ext cx="4600800" cy="571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6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7"/>
          <p:cNvSpPr/>
          <p:nvPr/>
        </p:nvSpPr>
        <p:spPr>
          <a:xfrm>
            <a:off x="9448800" y="6591300"/>
            <a:ext cx="76770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7"/>
          <p:cNvSpPr/>
          <p:nvPr/>
        </p:nvSpPr>
        <p:spPr>
          <a:xfrm>
            <a:off x="9448800" y="7116856"/>
            <a:ext cx="7667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7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37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3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44" y="9190248"/>
            <a:ext cx="1095377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0819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2731" y="9445730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8795" y="9217261"/>
            <a:ext cx="879909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8"/>
          <p:cNvSpPr/>
          <p:nvPr/>
        </p:nvSpPr>
        <p:spPr>
          <a:xfrm>
            <a:off x="1190656" y="800100"/>
            <a:ext cx="105528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8"/>
          <p:cNvSpPr/>
          <p:nvPr/>
        </p:nvSpPr>
        <p:spPr>
          <a:xfrm>
            <a:off x="1190625" y="1905000"/>
            <a:ext cx="5143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8"/>
          <p:cNvSpPr/>
          <p:nvPr/>
        </p:nvSpPr>
        <p:spPr>
          <a:xfrm>
            <a:off x="1190651" y="3171825"/>
            <a:ext cx="23811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70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tkinson Hyperlegible Mono ExtraBold"/>
              <a:buNone/>
            </a:pPr>
            <a:r>
              <a:rPr lang="en-US" sz="9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9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8"/>
          <p:cNvSpPr/>
          <p:nvPr/>
        </p:nvSpPr>
        <p:spPr>
          <a:xfrm>
            <a:off x="3724275" y="3143250"/>
            <a:ext cx="5143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8"/>
          <p:cNvSpPr/>
          <p:nvPr/>
        </p:nvSpPr>
        <p:spPr>
          <a:xfrm>
            <a:off x="3724275" y="3628465"/>
            <a:ext cx="742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38"/>
          <p:cNvSpPr/>
          <p:nvPr/>
        </p:nvSpPr>
        <p:spPr>
          <a:xfrm>
            <a:off x="1190656" y="4867290"/>
            <a:ext cx="26922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70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tkinson Hyperlegible Mono ExtraBold"/>
              <a:buNone/>
            </a:pPr>
            <a:r>
              <a:rPr lang="en-US" sz="9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9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8"/>
          <p:cNvSpPr/>
          <p:nvPr/>
        </p:nvSpPr>
        <p:spPr>
          <a:xfrm>
            <a:off x="3724275" y="4838700"/>
            <a:ext cx="5143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8"/>
          <p:cNvSpPr/>
          <p:nvPr/>
        </p:nvSpPr>
        <p:spPr>
          <a:xfrm>
            <a:off x="3724275" y="5323915"/>
            <a:ext cx="742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8"/>
          <p:cNvSpPr/>
          <p:nvPr/>
        </p:nvSpPr>
        <p:spPr>
          <a:xfrm>
            <a:off x="1190656" y="6562746"/>
            <a:ext cx="26922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70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Atkinson Hyperlegible Mono ExtraBold"/>
              <a:buNone/>
            </a:pPr>
            <a:r>
              <a:rPr lang="en-US" sz="9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000</a:t>
            </a:r>
            <a:endParaRPr sz="9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38"/>
          <p:cNvSpPr/>
          <p:nvPr/>
        </p:nvSpPr>
        <p:spPr>
          <a:xfrm>
            <a:off x="3724275" y="6534150"/>
            <a:ext cx="5143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 goes here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8"/>
          <p:cNvSpPr/>
          <p:nvPr/>
        </p:nvSpPr>
        <p:spPr>
          <a:xfrm>
            <a:off x="3724275" y="7019365"/>
            <a:ext cx="7429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2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Sed tellus.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8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8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3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825" y="4429125"/>
            <a:ext cx="16516351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625" y="4667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4025" y="4667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17463" y="46672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90625" y="9185486"/>
            <a:ext cx="1095375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90800" y="9440968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72713" y="9440968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228777" y="9212517"/>
            <a:ext cx="879909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9"/>
          <p:cNvSpPr/>
          <p:nvPr/>
        </p:nvSpPr>
        <p:spPr>
          <a:xfrm>
            <a:off x="1190625" y="800100"/>
            <a:ext cx="15954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39"/>
          <p:cNvSpPr/>
          <p:nvPr/>
        </p:nvSpPr>
        <p:spPr>
          <a:xfrm>
            <a:off x="1190625" y="1905000"/>
            <a:ext cx="15954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Add a short description here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9"/>
          <p:cNvSpPr/>
          <p:nvPr/>
        </p:nvSpPr>
        <p:spPr>
          <a:xfrm>
            <a:off x="1190625" y="3676650"/>
            <a:ext cx="3924600" cy="6096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85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tkinson Hyperlegible Mono ExtraBold"/>
              <a:buNone/>
            </a:pPr>
            <a:r>
              <a:rPr lang="en-US" sz="72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01</a:t>
            </a:r>
            <a:endParaRPr sz="72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9"/>
          <p:cNvSpPr/>
          <p:nvPr/>
        </p:nvSpPr>
        <p:spPr>
          <a:xfrm>
            <a:off x="7200900" y="3676650"/>
            <a:ext cx="3924600" cy="6096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85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tkinson Hyperlegible Mono ExtraBold"/>
              <a:buNone/>
            </a:pPr>
            <a:r>
              <a:rPr lang="en-US" sz="72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02</a:t>
            </a:r>
            <a:endParaRPr sz="72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9"/>
          <p:cNvSpPr/>
          <p:nvPr/>
        </p:nvSpPr>
        <p:spPr>
          <a:xfrm>
            <a:off x="13211175" y="3676650"/>
            <a:ext cx="3924600" cy="6096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885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tkinson Hyperlegible Mono ExtraBold"/>
              <a:buNone/>
            </a:pPr>
            <a:r>
              <a:rPr lang="en-US" sz="72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03</a:t>
            </a:r>
            <a:endParaRPr sz="72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9"/>
          <p:cNvSpPr/>
          <p:nvPr/>
        </p:nvSpPr>
        <p:spPr>
          <a:xfrm>
            <a:off x="1190625" y="5200650"/>
            <a:ext cx="293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39"/>
          <p:cNvSpPr/>
          <p:nvPr/>
        </p:nvSpPr>
        <p:spPr>
          <a:xfrm>
            <a:off x="1190625" y="5657850"/>
            <a:ext cx="3924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sectetur. Imperdiet tempor nulla eros lacinia a odio sem nisl facilisi.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39"/>
          <p:cNvSpPr/>
          <p:nvPr/>
        </p:nvSpPr>
        <p:spPr>
          <a:xfrm>
            <a:off x="7204063" y="5200650"/>
            <a:ext cx="293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39"/>
          <p:cNvSpPr/>
          <p:nvPr/>
        </p:nvSpPr>
        <p:spPr>
          <a:xfrm>
            <a:off x="7204063" y="5657850"/>
            <a:ext cx="3924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sectetur. Imperdiet tempor nulla eros lacinia a odio sem nisl facilisi.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39"/>
          <p:cNvSpPr/>
          <p:nvPr/>
        </p:nvSpPr>
        <p:spPr>
          <a:xfrm>
            <a:off x="13217463" y="5200650"/>
            <a:ext cx="293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tkinson Hyperlegible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39"/>
          <p:cNvSpPr/>
          <p:nvPr/>
        </p:nvSpPr>
        <p:spPr>
          <a:xfrm>
            <a:off x="13217463" y="5657850"/>
            <a:ext cx="3924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sectetur. Imperdiet tempor nulla eros lacinia a odio sem nisl facilisi.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9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9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4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1171575"/>
            <a:ext cx="15906753" cy="606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0625" y="9185486"/>
            <a:ext cx="1095375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90800" y="9440968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72713" y="9440968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8777" y="9212517"/>
            <a:ext cx="879909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0"/>
          <p:cNvSpPr/>
          <p:nvPr/>
        </p:nvSpPr>
        <p:spPr>
          <a:xfrm>
            <a:off x="1800225" y="3343275"/>
            <a:ext cx="14735400" cy="3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2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tkinson Hyperlegible"/>
              <a:buNone/>
            </a:pPr>
            <a:r>
              <a:rPr lang="en-US" sz="4200" b="0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Imperdiet tempor nulla eros lacinia a nisl facilisi. Viverra risus maecenas odio sem enim et tortor. Euismod nulla enim tempor nisi malesuada blandit gravida at eget. Eget ac velit neque a eget volutpat aliquam.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0"/>
          <p:cNvSpPr/>
          <p:nvPr/>
        </p:nvSpPr>
        <p:spPr>
          <a:xfrm>
            <a:off x="1800261" y="1781200"/>
            <a:ext cx="12162000" cy="9522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40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40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4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9185486"/>
            <a:ext cx="1095375" cy="53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0800" y="9440968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72713" y="9440968"/>
            <a:ext cx="5667373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28777" y="9212498"/>
            <a:ext cx="879909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1"/>
          <p:cNvSpPr/>
          <p:nvPr/>
        </p:nvSpPr>
        <p:spPr>
          <a:xfrm>
            <a:off x="1800225" y="1809750"/>
            <a:ext cx="147354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tkinson Hyperlegible Mono ExtraBold"/>
              <a:buNone/>
            </a:pPr>
            <a:r>
              <a:rPr lang="en-US" sz="60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Headline goes here</a:t>
            </a:r>
            <a:endParaRPr sz="60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41"/>
          <p:cNvSpPr/>
          <p:nvPr/>
        </p:nvSpPr>
        <p:spPr>
          <a:xfrm>
            <a:off x="1800225" y="3371850"/>
            <a:ext cx="14735400" cy="4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tkinson Hyperlegible"/>
              <a:buNone/>
            </a:pP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consectetur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Imperdiet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eros lacinia a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nisl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facilisi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Viverra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risus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maecenas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odio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sem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et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tortor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Euismod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nisi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malesuada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blandit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gravida at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Eget ac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velit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neque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a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volutpat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aliquam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</a:t>
            </a:r>
            <a:br>
              <a:rPr lang="en-US" sz="180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Euismod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nulla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enim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tempor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nisi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malesuada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blandit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gravida at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Eget ac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velit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neque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a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eget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volutpat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600" u="none" strike="noStrike" cap="none" dirty="0" err="1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aliquam</a:t>
            </a:r>
            <a:r>
              <a:rPr lang="en-US" sz="3600" u="none" strike="noStrike" cap="none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</a:t>
            </a:r>
            <a:endParaRPr sz="360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1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1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4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9516" y="2557388"/>
            <a:ext cx="367665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4625" y="2457450"/>
            <a:ext cx="1352550" cy="657227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42"/>
          <p:cNvSpPr/>
          <p:nvPr/>
        </p:nvSpPr>
        <p:spPr>
          <a:xfrm>
            <a:off x="1171575" y="3799489"/>
            <a:ext cx="15954600" cy="12576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tkinson Hyperlegible Mono ExtraBold"/>
              <a:buNone/>
            </a:pPr>
            <a:r>
              <a:rPr lang="en-US" sz="8200" b="1" u="none" strike="noStrike" cap="none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"/>
                <a:cs typeface="Atkinson Hyperlegible Mono Extr"/>
                <a:sym typeface="Atkinson Hyperlegible Mono ExtraBold"/>
              </a:rPr>
              <a:t>Thanks for listening</a:t>
            </a:r>
            <a:endParaRPr sz="8200" b="1" u="none" strike="noStrike" cap="none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42"/>
          <p:cNvSpPr/>
          <p:nvPr/>
        </p:nvSpPr>
        <p:spPr>
          <a:xfrm>
            <a:off x="1161900" y="5742589"/>
            <a:ext cx="159642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Contact the Hacktoberfest team: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42"/>
          <p:cNvSpPr/>
          <p:nvPr/>
        </p:nvSpPr>
        <p:spPr>
          <a:xfrm>
            <a:off x="1171425" y="6371239"/>
            <a:ext cx="15954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hacktoberfest.com@digitalocean.com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3" name="Google Shape;783;p42"/>
          <p:cNvGrpSpPr/>
          <p:nvPr/>
        </p:nvGrpSpPr>
        <p:grpSpPr>
          <a:xfrm>
            <a:off x="6391692" y="9295225"/>
            <a:ext cx="5504608" cy="523201"/>
            <a:chOff x="7184692" y="9277250"/>
            <a:chExt cx="5504608" cy="523201"/>
          </a:xfrm>
        </p:grpSpPr>
        <p:sp>
          <p:nvSpPr>
            <p:cNvPr id="784" name="Google Shape;784;p42"/>
            <p:cNvSpPr txBox="1"/>
            <p:nvPr/>
          </p:nvSpPr>
          <p:spPr>
            <a:xfrm>
              <a:off x="7184692" y="9277250"/>
              <a:ext cx="1770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Powered by</a:t>
              </a:r>
              <a:endParaRPr sz="22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endParaRPr>
            </a:p>
          </p:txBody>
        </p:sp>
        <p:pic>
          <p:nvPicPr>
            <p:cNvPr id="785" name="Google Shape;785;p42" title="DO_Logo-02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43382" y="9277250"/>
              <a:ext cx="2359923" cy="523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6" name="Google Shape;786;p42"/>
            <p:cNvSpPr txBox="1"/>
            <p:nvPr/>
          </p:nvSpPr>
          <p:spPr>
            <a:xfrm>
              <a:off x="11027582" y="9277250"/>
              <a:ext cx="687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and</a:t>
              </a:r>
              <a:endParaRPr sz="220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endParaRPr>
            </a:p>
          </p:txBody>
        </p:sp>
        <p:pic>
          <p:nvPicPr>
            <p:cNvPr id="787" name="Google Shape;787;p42" title="Vector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768700" y="9344625"/>
              <a:ext cx="920600" cy="388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1857375" y="3771900"/>
            <a:ext cx="14563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1C1C3F"/>
              </a:buClr>
              <a:buSzPts val="8200"/>
              <a:buFont typeface="Atkinson Hyperlegible Mono ExtraBold"/>
              <a:buNone/>
            </a:pPr>
            <a:r>
              <a:rPr lang="en-US" sz="8200" b="1" u="none" strike="noStrike" cap="none" dirty="0">
                <a:solidFill>
                  <a:srgbClr val="1C1C3F"/>
                </a:solidFill>
                <a:latin typeface="Atkinson Hyperlegible Mono ExtraBold" panose="02000009000000000000" pitchFamily="2" charset="77"/>
                <a:ea typeface="Atkinson Hyperlegible Mono ExtraBold"/>
                <a:cs typeface="Atkinson Hyperlegible Mono ExtraBold"/>
                <a:sym typeface="Atkinson Hyperlegible Mono ExtraBold"/>
              </a:rPr>
              <a:t>Title of presentation goes here</a:t>
            </a:r>
            <a:endParaRPr sz="82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>
            <a:off x="1857375" y="6076950"/>
            <a:ext cx="145638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</a:t>
            </a:r>
            <a:r>
              <a:rPr lang="en-US" sz="30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amet</a:t>
            </a: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consectetur</a:t>
            </a: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 </a:t>
            </a:r>
            <a:r>
              <a:rPr lang="en-US" sz="30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Venenatis</a:t>
            </a: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tincidunt</a:t>
            </a: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ultrices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ipsum et </a:t>
            </a:r>
            <a:r>
              <a:rPr lang="en-US" sz="30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ut</a:t>
            </a: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molestie</a:t>
            </a: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3000" b="0" i="0" u="none" strike="noStrike" cap="none" dirty="0" err="1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massa</a:t>
            </a:r>
            <a:r>
              <a:rPr lang="en-US" sz="3000" b="0" i="0" u="none" strike="noStrike" cap="none" dirty="0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.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1857400" y="2993550"/>
            <a:ext cx="14563800" cy="27786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tkinson Hyperlegible Mono ExtraBold"/>
              <a:buNone/>
            </a:pPr>
            <a:r>
              <a:rPr lang="en-US" sz="8200" b="1" u="none" strike="noStrike" cap="none" dirty="0">
                <a:solidFill>
                  <a:srgbClr val="FFFFFF"/>
                </a:solidFill>
                <a:latin typeface="Atkinson Hyperlegible Mono ExtraBold" panose="02000009000000000000" pitchFamily="2" charset="77"/>
                <a:ea typeface="Atkinson Hyperlegible Mono ExtraBold"/>
                <a:cs typeface="Atkinson Hyperlegible Mono ExtraBold"/>
                <a:sym typeface="Atkinson Hyperlegible Mono ExtraBold"/>
              </a:rPr>
              <a:t>Title of presentation goes here</a:t>
            </a:r>
            <a:endParaRPr sz="82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>
            <a:off x="1857375" y="3257550"/>
            <a:ext cx="145638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1C1C3F"/>
              </a:buClr>
              <a:buSzPts val="8200"/>
              <a:buFont typeface="Atkinson Hyperlegible Mono ExtraBold"/>
              <a:buNone/>
            </a:pPr>
            <a:r>
              <a:rPr lang="en-US" sz="8200" b="1" u="none" strike="noStrike" cap="none" dirty="0">
                <a:solidFill>
                  <a:srgbClr val="1C1C3F"/>
                </a:solidFill>
                <a:latin typeface="Atkinson Hyperlegible Mono ExtraBold" panose="02000009000000000000" pitchFamily="2" charset="77"/>
                <a:ea typeface="Atkinson Hyperlegible Mono ExtraBold"/>
                <a:cs typeface="Atkinson Hyperlegible Mono ExtraBold"/>
                <a:sym typeface="Atkinson Hyperlegible Mono ExtraBold"/>
              </a:rPr>
              <a:t>Title of presentation goes here</a:t>
            </a:r>
            <a:endParaRPr sz="8200" b="1" u="none" strike="noStrike" cap="none" dirty="0">
              <a:solidFill>
                <a:schemeClr val="dk1"/>
              </a:solidFill>
              <a:latin typeface="Atkinson Hyperlegible Mono ExtraBold" panose="02000009000000000000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1857375" y="6076950"/>
            <a:ext cx="145638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5E577C"/>
              </a:buClr>
              <a:buSzPts val="3000"/>
              <a:buFont typeface="Atkinson Hyperlegible"/>
              <a:buNone/>
            </a:pPr>
            <a:r>
              <a:rPr lang="en-US" sz="3000" b="0" i="0" u="none" strike="noStrike" cap="none">
                <a:solidFill>
                  <a:srgbClr val="5E577C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Lorem ipsum dolor sit amet consectetur. Venenatis tincidunt ultrices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0" i="0" u="none" strike="noStrike" cap="none">
                <a:solidFill>
                  <a:srgbClr val="5E577C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ipsum et ut molestie massa.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925" y="1571625"/>
            <a:ext cx="7648573" cy="623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1808" y="1571625"/>
            <a:ext cx="7648575" cy="623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5925" y="1952625"/>
            <a:ext cx="6886500" cy="3533700"/>
          </a:xfrm>
          <a:prstGeom prst="roundRect">
            <a:avLst>
              <a:gd name="adj" fmla="val 5301"/>
            </a:avLst>
          </a:prstGeom>
          <a:noFill/>
          <a:ln>
            <a:noFill/>
          </a:ln>
        </p:spPr>
      </p:pic>
      <p:pic>
        <p:nvPicPr>
          <p:cNvPr id="84" name="Google Shape;84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0331" y="9190248"/>
            <a:ext cx="1095375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90502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72415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28498" y="9217279"/>
            <a:ext cx="879890" cy="4758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/>
          <p:nvPr/>
        </p:nvSpPr>
        <p:spPr>
          <a:xfrm>
            <a:off x="1914525" y="6096000"/>
            <a:ext cx="6657900" cy="571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tkinson Hyperlegible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Last name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10011397" y="6096000"/>
            <a:ext cx="6657900" cy="571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tkinson Hyperlegible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Last name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0"/>
          <p:cNvSpPr/>
          <p:nvPr/>
        </p:nvSpPr>
        <p:spPr>
          <a:xfrm>
            <a:off x="1914525" y="6819900"/>
            <a:ext cx="6657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0"/>
          <p:cNvSpPr/>
          <p:nvPr/>
        </p:nvSpPr>
        <p:spPr>
          <a:xfrm>
            <a:off x="10011393" y="6819900"/>
            <a:ext cx="66579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358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2400"/>
              <a:buFont typeface="Atkinson Hyperlegible"/>
              <a:buNone/>
            </a:pPr>
            <a:r>
              <a:rPr lang="en-US" sz="24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0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0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82838" y="1952625"/>
            <a:ext cx="6886500" cy="3533700"/>
          </a:xfrm>
          <a:prstGeom prst="roundRect">
            <a:avLst>
              <a:gd name="adj" fmla="val 530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1571625"/>
            <a:ext cx="5048249" cy="623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0508" y="1571625"/>
            <a:ext cx="5048250" cy="623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49758" y="1571625"/>
            <a:ext cx="5048250" cy="623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5425" y="1876425"/>
            <a:ext cx="4438500" cy="3781500"/>
          </a:xfrm>
          <a:prstGeom prst="roundRect">
            <a:avLst>
              <a:gd name="adj" fmla="val 5233"/>
            </a:avLst>
          </a:prstGeom>
          <a:noFill/>
          <a:ln>
            <a:noFill/>
          </a:ln>
        </p:spPr>
      </p:pic>
      <p:pic>
        <p:nvPicPr>
          <p:cNvPr id="104" name="Google Shape;104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0331" y="9190239"/>
            <a:ext cx="1095375" cy="53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90502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72415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28498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/>
          <p:nvPr/>
        </p:nvSpPr>
        <p:spPr>
          <a:xfrm>
            <a:off x="1724025" y="6038850"/>
            <a:ext cx="4038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Last name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1"/>
          <p:cNvSpPr/>
          <p:nvPr/>
        </p:nvSpPr>
        <p:spPr>
          <a:xfrm>
            <a:off x="7153908" y="6038850"/>
            <a:ext cx="4038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Last name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12583158" y="6038850"/>
            <a:ext cx="40386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Last name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1724025" y="7143750"/>
            <a:ext cx="4029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7153908" y="7143750"/>
            <a:ext cx="4029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12583158" y="7143750"/>
            <a:ext cx="4029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5063" y="1876425"/>
            <a:ext cx="4438500" cy="3781500"/>
          </a:xfrm>
          <a:prstGeom prst="roundRect">
            <a:avLst>
              <a:gd name="adj" fmla="val 5233"/>
            </a:avLst>
          </a:prstGeom>
          <a:noFill/>
          <a:ln>
            <a:noFill/>
          </a:ln>
        </p:spPr>
      </p:pic>
      <p:pic>
        <p:nvPicPr>
          <p:cNvPr id="117" name="Google Shape;117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55325" y="1876425"/>
            <a:ext cx="4438500" cy="3781500"/>
          </a:xfrm>
          <a:prstGeom prst="roundRect">
            <a:avLst>
              <a:gd name="adj" fmla="val 523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0625" y="1571625"/>
            <a:ext cx="3690935" cy="576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8433" y="1571625"/>
            <a:ext cx="3690938" cy="576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25608" y="1571625"/>
            <a:ext cx="3690938" cy="576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11833" y="1571625"/>
            <a:ext cx="3690938" cy="576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95425" y="1876425"/>
            <a:ext cx="3081300" cy="3081300"/>
          </a:xfrm>
          <a:prstGeom prst="roundRect">
            <a:avLst>
              <a:gd name="adj" fmla="val 6151"/>
            </a:avLst>
          </a:prstGeom>
          <a:noFill/>
          <a:ln>
            <a:noFill/>
          </a:ln>
        </p:spPr>
      </p:pic>
      <p:pic>
        <p:nvPicPr>
          <p:cNvPr id="128" name="Google Shape;128;p1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90330" y="9190239"/>
            <a:ext cx="10953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90502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72415" y="9445730"/>
            <a:ext cx="5667374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28498" y="9217261"/>
            <a:ext cx="879890" cy="47585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/>
          <p:nvPr/>
        </p:nvSpPr>
        <p:spPr>
          <a:xfrm>
            <a:off x="1683684" y="5500140"/>
            <a:ext cx="28527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Last name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1683684" y="6605040"/>
            <a:ext cx="28527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5751484" y="5500140"/>
            <a:ext cx="28527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Last name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2"/>
          <p:cNvSpPr/>
          <p:nvPr/>
        </p:nvSpPr>
        <p:spPr>
          <a:xfrm>
            <a:off x="5751483" y="6605040"/>
            <a:ext cx="28527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2"/>
          <p:cNvSpPr/>
          <p:nvPr/>
        </p:nvSpPr>
        <p:spPr>
          <a:xfrm>
            <a:off x="9818657" y="5500140"/>
            <a:ext cx="28527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Last name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2"/>
          <p:cNvSpPr/>
          <p:nvPr/>
        </p:nvSpPr>
        <p:spPr>
          <a:xfrm>
            <a:off x="9818658" y="6605040"/>
            <a:ext cx="28527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2"/>
          <p:cNvSpPr/>
          <p:nvPr/>
        </p:nvSpPr>
        <p:spPr>
          <a:xfrm>
            <a:off x="13904881" y="5500140"/>
            <a:ext cx="2852700" cy="952800"/>
          </a:xfrm>
          <a:prstGeom prst="rect">
            <a:avLst/>
          </a:prstGeom>
          <a:noFill/>
          <a:ln>
            <a:noFill/>
          </a:ln>
          <a:effectLst>
            <a:outerShdw blurRad="157163" dist="9525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tkinson Hyperlegible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name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b="1" i="0" u="none" strike="noStrike" cap="none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Last name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2"/>
          <p:cNvSpPr/>
          <p:nvPr/>
        </p:nvSpPr>
        <p:spPr>
          <a:xfrm>
            <a:off x="13904883" y="6605040"/>
            <a:ext cx="28527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2722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800"/>
              <a:buFont typeface="Atkinson Hyperlegible"/>
              <a:buNone/>
            </a:pPr>
            <a:r>
              <a:rPr lang="en-US" sz="18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Job title, Company name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2"/>
          <p:cNvSpPr/>
          <p:nvPr/>
        </p:nvSpPr>
        <p:spPr>
          <a:xfrm>
            <a:off x="7774200" y="9326675"/>
            <a:ext cx="27396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4303"/>
              </a:lnSpc>
              <a:spcBef>
                <a:spcPts val="0"/>
              </a:spcBef>
              <a:spcAft>
                <a:spcPts val="0"/>
              </a:spcAft>
              <a:buClr>
                <a:srgbClr val="D0CCE3"/>
              </a:buClr>
              <a:buSzPts val="1600"/>
              <a:buFont typeface="Atkinson Hyperlegible"/>
              <a:buNone/>
            </a:pPr>
            <a:r>
              <a:rPr lang="en-US" sz="1600" b="0" i="0" u="none" strike="noStrike" cap="none">
                <a:solidFill>
                  <a:srgbClr val="D0CCE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Text goes here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2"/>
          <p:cNvSpPr/>
          <p:nvPr/>
        </p:nvSpPr>
        <p:spPr>
          <a:xfrm>
            <a:off x="16421725" y="9323950"/>
            <a:ext cx="4947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33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tkinson Hyperlegible Mono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Atkinson Hyperlegible Mono"/>
                <a:ea typeface="Atkinson Hyperlegible Mono"/>
                <a:cs typeface="Atkinson Hyperlegible Mono"/>
                <a:sym typeface="Atkinson Hyperlegible Mono"/>
              </a:rPr>
              <a:t>#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2925" y="1876425"/>
            <a:ext cx="3081300" cy="3081300"/>
          </a:xfrm>
          <a:prstGeom prst="roundRect">
            <a:avLst>
              <a:gd name="adj" fmla="val 6151"/>
            </a:avLst>
          </a:prstGeom>
          <a:noFill/>
          <a:ln>
            <a:noFill/>
          </a:ln>
        </p:spPr>
      </p:pic>
      <p:pic>
        <p:nvPicPr>
          <p:cNvPr id="143" name="Google Shape;143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31075" y="1876425"/>
            <a:ext cx="3081300" cy="3081300"/>
          </a:xfrm>
          <a:prstGeom prst="roundRect">
            <a:avLst>
              <a:gd name="adj" fmla="val 6151"/>
            </a:avLst>
          </a:prstGeom>
          <a:noFill/>
          <a:ln>
            <a:noFill/>
          </a:ln>
        </p:spPr>
      </p:pic>
      <p:pic>
        <p:nvPicPr>
          <p:cNvPr id="144" name="Google Shape;144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23675" y="1876425"/>
            <a:ext cx="3081300" cy="3081300"/>
          </a:xfrm>
          <a:prstGeom prst="roundRect">
            <a:avLst>
              <a:gd name="adj" fmla="val 615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3138</Words>
  <Application>Microsoft Macintosh PowerPoint</Application>
  <PresentationFormat>Custom</PresentationFormat>
  <Paragraphs>373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Atkinson Hyperlegible Mono</vt:lpstr>
      <vt:lpstr>Calibri</vt:lpstr>
      <vt:lpstr>Atkinson Hyperlegible Mono ExtraBold</vt:lpstr>
      <vt:lpstr>Atkinson Hyperlegible</vt:lpstr>
      <vt:lpstr>Arial</vt:lpstr>
      <vt:lpstr>Atkinson Hyperlegible Next Semi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Rajiv Ramakabir</cp:lastModifiedBy>
  <cp:revision>26</cp:revision>
  <dcterms:modified xsi:type="dcterms:W3CDTF">2025-08-12T14:26:01Z</dcterms:modified>
</cp:coreProperties>
</file>